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65" r:id="rId5"/>
    <p:sldId id="280" r:id="rId6"/>
    <p:sldId id="285" r:id="rId7"/>
    <p:sldId id="266" r:id="rId8"/>
    <p:sldId id="267" r:id="rId9"/>
    <p:sldId id="271" r:id="rId10"/>
    <p:sldId id="272" r:id="rId11"/>
    <p:sldId id="274" r:id="rId12"/>
    <p:sldId id="268" r:id="rId13"/>
    <p:sldId id="269" r:id="rId14"/>
    <p:sldId id="270" r:id="rId15"/>
    <p:sldId id="273" r:id="rId16"/>
    <p:sldId id="276" r:id="rId17"/>
    <p:sldId id="279" r:id="rId18"/>
    <p:sldId id="275" r:id="rId19"/>
    <p:sldId id="282" r:id="rId20"/>
    <p:sldId id="278" r:id="rId21"/>
    <p:sldId id="277" r:id="rId22"/>
    <p:sldId id="281" r:id="rId23"/>
    <p:sldId id="283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45C"/>
    <a:srgbClr val="252429"/>
    <a:srgbClr val="AFABAB"/>
    <a:srgbClr val="343434"/>
    <a:srgbClr val="767171"/>
    <a:srgbClr val="333331"/>
    <a:srgbClr val="1A191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27780511811024"/>
          <c:y val="2.578124841404722E-2"/>
          <c:w val="0.72873388287401575"/>
          <c:h val="0.8398194611331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6717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A-4233-BD60-17AF1525B6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25242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9A-4233-BD60-17AF1525B6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ED245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9A-4233-BD60-17AF1525B6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8491776"/>
        <c:axId val="493156384"/>
      </c:barChart>
      <c:catAx>
        <c:axId val="438491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ja-JP"/>
          </a:p>
        </c:txPr>
        <c:crossAx val="493156384"/>
        <c:crosses val="autoZero"/>
        <c:auto val="1"/>
        <c:lblAlgn val="ctr"/>
        <c:lblOffset val="100"/>
        <c:noMultiLvlLbl val="0"/>
      </c:catAx>
      <c:valAx>
        <c:axId val="493156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849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5823818897637775E-2"/>
          <c:y val="0.94266265116494519"/>
          <c:w val="0.82085223917322836"/>
          <c:h val="4.7962349411764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24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47-46EF-A35B-1375008226B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047-46EF-A35B-1375008226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540-41E2-8EB0-DB9B220477D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540-41E2-8EB0-DB9B220477D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47-46EF-A35B-1375008226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24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EA-471D-83F5-E079A36C4799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EA-471D-83F5-E079A36C479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4EA-471D-83F5-E079A36C47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4EA-471D-83F5-E079A36C479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47-46EF-A35B-1375008226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A28E-E021-4022-8A5A-46C922036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A2425-5471-48CE-81D0-81526DB3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FF11-CFF5-42A8-8D4B-5B2692F1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D512-0CB8-44B7-9F76-C133AD73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1A3CD-2E9A-46C4-B6CF-F7D33EC6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291DF-91C7-4F64-B696-2941CF45B1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16DCE9-3B1B-4FD2-B49F-C80642DD32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588"/>
            <a:ext cx="12192000" cy="43688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B02392-F369-4937-9715-99C4ED28A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206" y="1787857"/>
            <a:ext cx="5186363" cy="34528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CFB5284-1DAE-4F2C-B5BE-9F28F59747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5637" y="0"/>
            <a:ext cx="51863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2017D4-DA7C-4E24-8B2C-79D8D0CCD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40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9EED36-7D14-4DB7-A02A-13E3BD51FD56}"/>
              </a:ext>
            </a:extLst>
          </p:cNvPr>
          <p:cNvSpPr/>
          <p:nvPr userDrawn="1"/>
        </p:nvSpPr>
        <p:spPr>
          <a:xfrm>
            <a:off x="8555371" y="0"/>
            <a:ext cx="2312320" cy="6858000"/>
          </a:xfrm>
          <a:custGeom>
            <a:avLst/>
            <a:gdLst>
              <a:gd name="connsiteX0" fmla="*/ 566052 w 2312320"/>
              <a:gd name="connsiteY0" fmla="*/ 2129669 h 6858000"/>
              <a:gd name="connsiteX1" fmla="*/ 570817 w 2312320"/>
              <a:gd name="connsiteY1" fmla="*/ 2150678 h 6858000"/>
              <a:gd name="connsiteX2" fmla="*/ 572158 w 2312320"/>
              <a:gd name="connsiteY2" fmla="*/ 2150678 h 6858000"/>
              <a:gd name="connsiteX3" fmla="*/ 602229 w 2312320"/>
              <a:gd name="connsiteY3" fmla="*/ 2230663 h 6858000"/>
              <a:gd name="connsiteX4" fmla="*/ 602229 w 2312320"/>
              <a:gd name="connsiteY4" fmla="*/ 2337311 h 6858000"/>
              <a:gd name="connsiteX5" fmla="*/ 605988 w 2312320"/>
              <a:gd name="connsiteY5" fmla="*/ 2344928 h 6858000"/>
              <a:gd name="connsiteX6" fmla="*/ 656979 w 2312320"/>
              <a:gd name="connsiteY6" fmla="*/ 2344928 h 6858000"/>
              <a:gd name="connsiteX7" fmla="*/ 656997 w 2312320"/>
              <a:gd name="connsiteY7" fmla="*/ 2344252 h 6858000"/>
              <a:gd name="connsiteX8" fmla="*/ 690888 w 2312320"/>
              <a:gd name="connsiteY8" fmla="*/ 2304304 h 6858000"/>
              <a:gd name="connsiteX9" fmla="*/ 690888 w 2312320"/>
              <a:gd name="connsiteY9" fmla="*/ 2279574 h 6858000"/>
              <a:gd name="connsiteX10" fmla="*/ 692770 w 2312320"/>
              <a:gd name="connsiteY10" fmla="*/ 2251039 h 6858000"/>
              <a:gd name="connsiteX11" fmla="*/ 695450 w 2312320"/>
              <a:gd name="connsiteY11" fmla="*/ 2251039 h 6858000"/>
              <a:gd name="connsiteX12" fmla="*/ 690735 w 2312320"/>
              <a:gd name="connsiteY12" fmla="*/ 2246096 h 6858000"/>
              <a:gd name="connsiteX13" fmla="*/ 662104 w 2312320"/>
              <a:gd name="connsiteY13" fmla="*/ 2152726 h 6858000"/>
              <a:gd name="connsiteX14" fmla="*/ 662104 w 2312320"/>
              <a:gd name="connsiteY14" fmla="*/ 2147019 h 6858000"/>
              <a:gd name="connsiteX15" fmla="*/ 618744 w 2312320"/>
              <a:gd name="connsiteY15" fmla="*/ 2139409 h 6858000"/>
              <a:gd name="connsiteX16" fmla="*/ 618744 w 2312320"/>
              <a:gd name="connsiteY16" fmla="*/ 2139244 h 6858000"/>
              <a:gd name="connsiteX17" fmla="*/ 481626 w 2312320"/>
              <a:gd name="connsiteY17" fmla="*/ 1966514 h 6858000"/>
              <a:gd name="connsiteX18" fmla="*/ 481626 w 2312320"/>
              <a:gd name="connsiteY18" fmla="*/ 2000781 h 6858000"/>
              <a:gd name="connsiteX19" fmla="*/ 478893 w 2312320"/>
              <a:gd name="connsiteY19" fmla="*/ 2000760 h 6858000"/>
              <a:gd name="connsiteX20" fmla="*/ 485630 w 2312320"/>
              <a:gd name="connsiteY20" fmla="*/ 2007566 h 6858000"/>
              <a:gd name="connsiteX21" fmla="*/ 550997 w 2312320"/>
              <a:gd name="connsiteY21" fmla="*/ 2087541 h 6858000"/>
              <a:gd name="connsiteX22" fmla="*/ 618745 w 2312320"/>
              <a:gd name="connsiteY22" fmla="*/ 2079883 h 6858000"/>
              <a:gd name="connsiteX23" fmla="*/ 618745 w 2312320"/>
              <a:gd name="connsiteY23" fmla="*/ 2080433 h 6858000"/>
              <a:gd name="connsiteX24" fmla="*/ 650351 w 2312320"/>
              <a:gd name="connsiteY24" fmla="*/ 2077133 h 6858000"/>
              <a:gd name="connsiteX25" fmla="*/ 673415 w 2312320"/>
              <a:gd name="connsiteY25" fmla="*/ 2074726 h 6858000"/>
              <a:gd name="connsiteX26" fmla="*/ 692267 w 2312320"/>
              <a:gd name="connsiteY26" fmla="*/ 2017652 h 6858000"/>
              <a:gd name="connsiteX27" fmla="*/ 618744 w 2312320"/>
              <a:gd name="connsiteY27" fmla="*/ 2000529 h 6858000"/>
              <a:gd name="connsiteX28" fmla="*/ 618744 w 2312320"/>
              <a:gd name="connsiteY28" fmla="*/ 1999849 h 6858000"/>
              <a:gd name="connsiteX29" fmla="*/ 576050 w 2312320"/>
              <a:gd name="connsiteY29" fmla="*/ 1989470 h 6858000"/>
              <a:gd name="connsiteX30" fmla="*/ 481626 w 2312320"/>
              <a:gd name="connsiteY30" fmla="*/ 1966514 h 6858000"/>
              <a:gd name="connsiteX31" fmla="*/ 368868 w 2312320"/>
              <a:gd name="connsiteY31" fmla="*/ 0 h 6858000"/>
              <a:gd name="connsiteX32" fmla="*/ 397057 w 2312320"/>
              <a:gd name="connsiteY32" fmla="*/ 93281 h 6858000"/>
              <a:gd name="connsiteX33" fmla="*/ 438402 w 2312320"/>
              <a:gd name="connsiteY33" fmla="*/ 190370 h 6858000"/>
              <a:gd name="connsiteX34" fmla="*/ 372627 w 2312320"/>
              <a:gd name="connsiteY34" fmla="*/ 316013 h 6858000"/>
              <a:gd name="connsiteX35" fmla="*/ 438402 w 2312320"/>
              <a:gd name="connsiteY35" fmla="*/ 325531 h 6858000"/>
              <a:gd name="connsiteX36" fmla="*/ 492901 w 2312320"/>
              <a:gd name="connsiteY36" fmla="*/ 384546 h 6858000"/>
              <a:gd name="connsiteX37" fmla="*/ 538005 w 2312320"/>
              <a:gd name="connsiteY37" fmla="*/ 388353 h 6858000"/>
              <a:gd name="connsiteX38" fmla="*/ 504177 w 2312320"/>
              <a:gd name="connsiteY38" fmla="*/ 466404 h 6858000"/>
              <a:gd name="connsiteX39" fmla="*/ 530488 w 2312320"/>
              <a:gd name="connsiteY39" fmla="*/ 538745 h 6858000"/>
              <a:gd name="connsiteX40" fmla="*/ 436522 w 2312320"/>
              <a:gd name="connsiteY40" fmla="*/ 626315 h 6858000"/>
              <a:gd name="connsiteX41" fmla="*/ 378264 w 2312320"/>
              <a:gd name="connsiteY41" fmla="*/ 704366 h 6858000"/>
              <a:gd name="connsiteX42" fmla="*/ 370747 w 2312320"/>
              <a:gd name="connsiteY42" fmla="*/ 780514 h 6858000"/>
              <a:gd name="connsiteX43" fmla="*/ 432764 w 2312320"/>
              <a:gd name="connsiteY43" fmla="*/ 948039 h 6858000"/>
              <a:gd name="connsiteX44" fmla="*/ 408333 w 2312320"/>
              <a:gd name="connsiteY44" fmla="*/ 1146023 h 6858000"/>
              <a:gd name="connsiteX45" fmla="*/ 421488 w 2312320"/>
              <a:gd name="connsiteY45" fmla="*/ 1423961 h 6858000"/>
              <a:gd name="connsiteX46" fmla="*/ 475988 w 2312320"/>
              <a:gd name="connsiteY46" fmla="*/ 1741879 h 6858000"/>
              <a:gd name="connsiteX47" fmla="*/ 479747 w 2312320"/>
              <a:gd name="connsiteY47" fmla="*/ 1939862 h 6858000"/>
              <a:gd name="connsiteX48" fmla="*/ 622573 w 2312320"/>
              <a:gd name="connsiteY48" fmla="*/ 1951285 h 6858000"/>
              <a:gd name="connsiteX49" fmla="*/ 622573 w 2312320"/>
              <a:gd name="connsiteY49" fmla="*/ 1951417 h 6858000"/>
              <a:gd name="connsiteX50" fmla="*/ 652969 w 2312320"/>
              <a:gd name="connsiteY50" fmla="*/ 1954206 h 6858000"/>
              <a:gd name="connsiteX51" fmla="*/ 722429 w 2312320"/>
              <a:gd name="connsiteY51" fmla="*/ 1960578 h 6858000"/>
              <a:gd name="connsiteX52" fmla="*/ 786526 w 2312320"/>
              <a:gd name="connsiteY52" fmla="*/ 1890187 h 6858000"/>
              <a:gd name="connsiteX53" fmla="*/ 618744 w 2312320"/>
              <a:gd name="connsiteY53" fmla="*/ 1646673 h 6858000"/>
              <a:gd name="connsiteX54" fmla="*/ 618744 w 2312320"/>
              <a:gd name="connsiteY54" fmla="*/ 1640966 h 6858000"/>
              <a:gd name="connsiteX55" fmla="*/ 850621 w 2312320"/>
              <a:gd name="connsiteY55" fmla="*/ 1852139 h 6858000"/>
              <a:gd name="connsiteX56" fmla="*/ 850621 w 2312320"/>
              <a:gd name="connsiteY56" fmla="*/ 1854041 h 6858000"/>
              <a:gd name="connsiteX57" fmla="*/ 995781 w 2312320"/>
              <a:gd name="connsiteY57" fmla="*/ 1833114 h 6858000"/>
              <a:gd name="connsiteX58" fmla="*/ 1050451 w 2312320"/>
              <a:gd name="connsiteY58" fmla="*/ 1517307 h 6858000"/>
              <a:gd name="connsiteX59" fmla="*/ 1050451 w 2312320"/>
              <a:gd name="connsiteY59" fmla="*/ 1838821 h 6858000"/>
              <a:gd name="connsiteX60" fmla="*/ 1048565 w 2312320"/>
              <a:gd name="connsiteY60" fmla="*/ 1838821 h 6858000"/>
              <a:gd name="connsiteX61" fmla="*/ 1149012 w 2312320"/>
              <a:gd name="connsiteY61" fmla="*/ 1865102 h 6858000"/>
              <a:gd name="connsiteX62" fmla="*/ 1148481 w 2312320"/>
              <a:gd name="connsiteY62" fmla="*/ 1865456 h 6858000"/>
              <a:gd name="connsiteX63" fmla="*/ 1150365 w 2312320"/>
              <a:gd name="connsiteY63" fmla="*/ 1865456 h 6858000"/>
              <a:gd name="connsiteX64" fmla="*/ 1149012 w 2312320"/>
              <a:gd name="connsiteY64" fmla="*/ 1865102 h 6858000"/>
              <a:gd name="connsiteX65" fmla="*/ 1253019 w 2312320"/>
              <a:gd name="connsiteY65" fmla="*/ 1795752 h 6858000"/>
              <a:gd name="connsiteX66" fmla="*/ 1465190 w 2312320"/>
              <a:gd name="connsiteY66" fmla="*/ 1654283 h 6858000"/>
              <a:gd name="connsiteX67" fmla="*/ 1214462 w 2312320"/>
              <a:gd name="connsiteY67" fmla="*/ 1901603 h 6858000"/>
              <a:gd name="connsiteX68" fmla="*/ 1267246 w 2312320"/>
              <a:gd name="connsiteY68" fmla="*/ 1960578 h 6858000"/>
              <a:gd name="connsiteX69" fmla="*/ 1653707 w 2312320"/>
              <a:gd name="connsiteY69" fmla="*/ 1901603 h 6858000"/>
              <a:gd name="connsiteX70" fmla="*/ 1287984 w 2312320"/>
              <a:gd name="connsiteY70" fmla="*/ 2025262 h 6858000"/>
              <a:gd name="connsiteX71" fmla="*/ 1282328 w 2312320"/>
              <a:gd name="connsiteY71" fmla="*/ 2091848 h 6858000"/>
              <a:gd name="connsiteX72" fmla="*/ 1653707 w 2312320"/>
              <a:gd name="connsiteY72" fmla="*/ 2160336 h 6858000"/>
              <a:gd name="connsiteX73" fmla="*/ 1276673 w 2312320"/>
              <a:gd name="connsiteY73" fmla="*/ 2160336 h 6858000"/>
              <a:gd name="connsiteX74" fmla="*/ 1274787 w 2312320"/>
              <a:gd name="connsiteY74" fmla="*/ 2179360 h 6858000"/>
              <a:gd name="connsiteX75" fmla="*/ 1270015 w 2312320"/>
              <a:gd name="connsiteY75" fmla="*/ 2239288 h 6858000"/>
              <a:gd name="connsiteX76" fmla="*/ 1273945 w 2312320"/>
              <a:gd name="connsiteY76" fmla="*/ 2251039 h 6858000"/>
              <a:gd name="connsiteX77" fmla="*/ 1275305 w 2312320"/>
              <a:gd name="connsiteY77" fmla="*/ 2251039 h 6858000"/>
              <a:gd name="connsiteX78" fmla="*/ 1276445 w 2312320"/>
              <a:gd name="connsiteY78" fmla="*/ 2251039 h 6858000"/>
              <a:gd name="connsiteX79" fmla="*/ 1287743 w 2312320"/>
              <a:gd name="connsiteY79" fmla="*/ 2311913 h 6858000"/>
              <a:gd name="connsiteX80" fmla="*/ 1240672 w 2312320"/>
              <a:gd name="connsiteY80" fmla="*/ 2323327 h 6858000"/>
              <a:gd name="connsiteX81" fmla="*/ 1287743 w 2312320"/>
              <a:gd name="connsiteY81" fmla="*/ 2547799 h 6858000"/>
              <a:gd name="connsiteX82" fmla="*/ 1255735 w 2312320"/>
              <a:gd name="connsiteY82" fmla="*/ 2580138 h 6858000"/>
              <a:gd name="connsiteX83" fmla="*/ 1315985 w 2312320"/>
              <a:gd name="connsiteY83" fmla="*/ 2816024 h 6858000"/>
              <a:gd name="connsiteX84" fmla="*/ 1334813 w 2312320"/>
              <a:gd name="connsiteY84" fmla="*/ 2840754 h 6858000"/>
              <a:gd name="connsiteX85" fmla="*/ 1334813 w 2312320"/>
              <a:gd name="connsiteY85" fmla="*/ 2871191 h 6858000"/>
              <a:gd name="connsiteX86" fmla="*/ 1421423 w 2312320"/>
              <a:gd name="connsiteY86" fmla="*/ 2913042 h 6858000"/>
              <a:gd name="connsiteX87" fmla="*/ 1515563 w 2312320"/>
              <a:gd name="connsiteY87" fmla="*/ 3027180 h 6858000"/>
              <a:gd name="connsiteX88" fmla="*/ 1532509 w 2312320"/>
              <a:gd name="connsiteY88" fmla="*/ 3108978 h 6858000"/>
              <a:gd name="connsiteX89" fmla="*/ 1532732 w 2312320"/>
              <a:gd name="connsiteY89" fmla="*/ 3108978 h 6858000"/>
              <a:gd name="connsiteX90" fmla="*/ 1555329 w 2312320"/>
              <a:gd name="connsiteY90" fmla="*/ 3266922 h 6858000"/>
              <a:gd name="connsiteX91" fmla="*/ 1604288 w 2312320"/>
              <a:gd name="connsiteY91" fmla="*/ 3373486 h 6858000"/>
              <a:gd name="connsiteX92" fmla="*/ 1628768 w 2312320"/>
              <a:gd name="connsiteY92" fmla="*/ 3430574 h 6858000"/>
              <a:gd name="connsiteX93" fmla="*/ 1721039 w 2312320"/>
              <a:gd name="connsiteY93" fmla="*/ 3497177 h 6858000"/>
              <a:gd name="connsiteX94" fmla="*/ 1768115 w 2312320"/>
              <a:gd name="connsiteY94" fmla="*/ 3552362 h 6858000"/>
              <a:gd name="connsiteX95" fmla="*/ 1884865 w 2312320"/>
              <a:gd name="connsiteY95" fmla="*/ 3375389 h 6858000"/>
              <a:gd name="connsiteX96" fmla="*/ 1911228 w 2312320"/>
              <a:gd name="connsiteY96" fmla="*/ 3400127 h 6858000"/>
              <a:gd name="connsiteX97" fmla="*/ 1933825 w 2312320"/>
              <a:gd name="connsiteY97" fmla="*/ 3329718 h 6858000"/>
              <a:gd name="connsiteX98" fmla="*/ 2312320 w 2312320"/>
              <a:gd name="connsiteY98" fmla="*/ 3514304 h 6858000"/>
              <a:gd name="connsiteX99" fmla="*/ 2263360 w 2312320"/>
              <a:gd name="connsiteY99" fmla="*/ 3548556 h 6858000"/>
              <a:gd name="connsiteX100" fmla="*/ 2284074 w 2312320"/>
              <a:gd name="connsiteY100" fmla="*/ 3580906 h 6858000"/>
              <a:gd name="connsiteX101" fmla="*/ 2210635 w 2312320"/>
              <a:gd name="connsiteY101" fmla="*/ 3672248 h 6858000"/>
              <a:gd name="connsiteX102" fmla="*/ 2248296 w 2312320"/>
              <a:gd name="connsiteY102" fmla="*/ 3727432 h 6858000"/>
              <a:gd name="connsiteX103" fmla="*/ 2312320 w 2312320"/>
              <a:gd name="connsiteY103" fmla="*/ 3822579 h 6858000"/>
              <a:gd name="connsiteX104" fmla="*/ 2071289 w 2312320"/>
              <a:gd name="connsiteY104" fmla="*/ 4106117 h 6858000"/>
              <a:gd name="connsiteX105" fmla="*/ 1999731 w 2312320"/>
              <a:gd name="connsiteY105" fmla="*/ 4127049 h 6858000"/>
              <a:gd name="connsiteX106" fmla="*/ 1909345 w 2312320"/>
              <a:gd name="connsiteY106" fmla="*/ 4250740 h 6858000"/>
              <a:gd name="connsiteX107" fmla="*/ 1818958 w 2312320"/>
              <a:gd name="connsiteY107" fmla="*/ 4585657 h 6858000"/>
              <a:gd name="connsiteX108" fmla="*/ 1756816 w 2312320"/>
              <a:gd name="connsiteY108" fmla="*/ 4608491 h 6858000"/>
              <a:gd name="connsiteX109" fmla="*/ 1777531 w 2312320"/>
              <a:gd name="connsiteY109" fmla="*/ 4821621 h 6858000"/>
              <a:gd name="connsiteX110" fmla="*/ 1778235 w 2312320"/>
              <a:gd name="connsiteY110" fmla="*/ 4821621 h 6858000"/>
              <a:gd name="connsiteX111" fmla="*/ 1819701 w 2312320"/>
              <a:gd name="connsiteY111" fmla="*/ 5238378 h 6858000"/>
              <a:gd name="connsiteX112" fmla="*/ 1808392 w 2312320"/>
              <a:gd name="connsiteY112" fmla="*/ 5329722 h 6858000"/>
              <a:gd name="connsiteX113" fmla="*/ 1825885 w 2312320"/>
              <a:gd name="connsiteY113" fmla="*/ 5421244 h 6858000"/>
              <a:gd name="connsiteX114" fmla="*/ 1828465 w 2312320"/>
              <a:gd name="connsiteY114" fmla="*/ 5452921 h 6858000"/>
              <a:gd name="connsiteX115" fmla="*/ 1828835 w 2312320"/>
              <a:gd name="connsiteY115" fmla="*/ 5452921 h 6858000"/>
              <a:gd name="connsiteX116" fmla="*/ 1828606 w 2312320"/>
              <a:gd name="connsiteY116" fmla="*/ 5454660 h 6858000"/>
              <a:gd name="connsiteX117" fmla="*/ 1829125 w 2312320"/>
              <a:gd name="connsiteY117" fmla="*/ 5461029 h 6858000"/>
              <a:gd name="connsiteX118" fmla="*/ 1827767 w 2312320"/>
              <a:gd name="connsiteY118" fmla="*/ 5461029 h 6858000"/>
              <a:gd name="connsiteX119" fmla="*/ 1825068 w 2312320"/>
              <a:gd name="connsiteY119" fmla="*/ 5481480 h 6858000"/>
              <a:gd name="connsiteX120" fmla="*/ 1794933 w 2312320"/>
              <a:gd name="connsiteY120" fmla="*/ 5513846 h 6858000"/>
              <a:gd name="connsiteX121" fmla="*/ 1779866 w 2312320"/>
              <a:gd name="connsiteY121" fmla="*/ 5557636 h 6858000"/>
              <a:gd name="connsiteX122" fmla="*/ 1755381 w 2312320"/>
              <a:gd name="connsiteY122" fmla="*/ 5607137 h 6858000"/>
              <a:gd name="connsiteX123" fmla="*/ 1762915 w 2312320"/>
              <a:gd name="connsiteY123" fmla="*/ 5727083 h 6858000"/>
              <a:gd name="connsiteX124" fmla="*/ 1742197 w 2312320"/>
              <a:gd name="connsiteY124" fmla="*/ 5788008 h 6858000"/>
              <a:gd name="connsiteX125" fmla="*/ 1747847 w 2312320"/>
              <a:gd name="connsiteY125" fmla="*/ 6204963 h 6858000"/>
              <a:gd name="connsiteX126" fmla="*/ 1702644 w 2312320"/>
              <a:gd name="connsiteY126" fmla="*/ 6267792 h 6858000"/>
              <a:gd name="connsiteX127" fmla="*/ 1725246 w 2312320"/>
              <a:gd name="connsiteY127" fmla="*/ 6858000 h 6858000"/>
              <a:gd name="connsiteX128" fmla="*/ 0 w 2312320"/>
              <a:gd name="connsiteY128" fmla="*/ 6858000 h 6858000"/>
              <a:gd name="connsiteX129" fmla="*/ 114891 w 2312320"/>
              <a:gd name="connsiteY129" fmla="*/ 6701881 h 6858000"/>
              <a:gd name="connsiteX130" fmla="*/ 175161 w 2312320"/>
              <a:gd name="connsiteY130" fmla="*/ 6519106 h 6858000"/>
              <a:gd name="connsiteX131" fmla="*/ 122424 w 2312320"/>
              <a:gd name="connsiteY131" fmla="*/ 6435335 h 6858000"/>
              <a:gd name="connsiteX132" fmla="*/ 122424 w 2312320"/>
              <a:gd name="connsiteY132" fmla="*/ 6351563 h 6858000"/>
              <a:gd name="connsiteX133" fmla="*/ 175161 w 2312320"/>
              <a:gd name="connsiteY133" fmla="*/ 5887011 h 6858000"/>
              <a:gd name="connsiteX134" fmla="*/ 273100 w 2312320"/>
              <a:gd name="connsiteY134" fmla="*/ 5582386 h 6858000"/>
              <a:gd name="connsiteX135" fmla="*/ 273100 w 2312320"/>
              <a:gd name="connsiteY135" fmla="*/ 5504476 h 6858000"/>
              <a:gd name="connsiteX136" fmla="*/ 273100 w 2312320"/>
              <a:gd name="connsiteY136" fmla="*/ 5461029 h 6858000"/>
              <a:gd name="connsiteX137" fmla="*/ 272262 w 2312320"/>
              <a:gd name="connsiteY137" fmla="*/ 5461029 h 6858000"/>
              <a:gd name="connsiteX138" fmla="*/ 272262 w 2312320"/>
              <a:gd name="connsiteY138" fmla="*/ 5438193 h 6858000"/>
              <a:gd name="connsiteX139" fmla="*/ 272262 w 2312320"/>
              <a:gd name="connsiteY139" fmla="*/ 5133713 h 6858000"/>
              <a:gd name="connsiteX140" fmla="*/ 340116 w 2312320"/>
              <a:gd name="connsiteY140" fmla="*/ 5004309 h 6858000"/>
              <a:gd name="connsiteX141" fmla="*/ 243990 w 2312320"/>
              <a:gd name="connsiteY141" fmla="*/ 4821621 h 6858000"/>
              <a:gd name="connsiteX142" fmla="*/ 244716 w 2312320"/>
              <a:gd name="connsiteY142" fmla="*/ 4821621 h 6858000"/>
              <a:gd name="connsiteX143" fmla="*/ 242833 w 2312320"/>
              <a:gd name="connsiteY143" fmla="*/ 4798786 h 6858000"/>
              <a:gd name="connsiteX144" fmla="*/ 144913 w 2312320"/>
              <a:gd name="connsiteY144" fmla="*/ 4578045 h 6858000"/>
              <a:gd name="connsiteX145" fmla="*/ 340752 w 2312320"/>
              <a:gd name="connsiteY145" fmla="*/ 4319246 h 6858000"/>
              <a:gd name="connsiteX146" fmla="*/ 340752 w 2312320"/>
              <a:gd name="connsiteY146" fmla="*/ 4212681 h 6858000"/>
              <a:gd name="connsiteX147" fmla="*/ 144913 w 2312320"/>
              <a:gd name="connsiteY147" fmla="*/ 4045223 h 6858000"/>
              <a:gd name="connsiteX148" fmla="*/ 340752 w 2312320"/>
              <a:gd name="connsiteY148" fmla="*/ 3596130 h 6858000"/>
              <a:gd name="connsiteX149" fmla="*/ 197639 w 2312320"/>
              <a:gd name="connsiteY149" fmla="*/ 3291660 h 6858000"/>
              <a:gd name="connsiteX150" fmla="*/ 257897 w 2312320"/>
              <a:gd name="connsiteY150" fmla="*/ 3147037 h 6858000"/>
              <a:gd name="connsiteX151" fmla="*/ 167510 w 2312320"/>
              <a:gd name="connsiteY151" fmla="*/ 3108978 h 6858000"/>
              <a:gd name="connsiteX152" fmla="*/ 167933 w 2312320"/>
              <a:gd name="connsiteY152" fmla="*/ 3108978 h 6858000"/>
              <a:gd name="connsiteX153" fmla="*/ 145007 w 2312320"/>
              <a:gd name="connsiteY153" fmla="*/ 3048093 h 6858000"/>
              <a:gd name="connsiteX154" fmla="*/ 198500 w 2312320"/>
              <a:gd name="connsiteY154" fmla="*/ 2994821 h 6858000"/>
              <a:gd name="connsiteX155" fmla="*/ 145007 w 2312320"/>
              <a:gd name="connsiteY155" fmla="*/ 2865441 h 6858000"/>
              <a:gd name="connsiteX156" fmla="*/ 145007 w 2312320"/>
              <a:gd name="connsiteY156" fmla="*/ 2743673 h 6858000"/>
              <a:gd name="connsiteX157" fmla="*/ 78140 w 2312320"/>
              <a:gd name="connsiteY157" fmla="*/ 2599072 h 6858000"/>
              <a:gd name="connsiteX158" fmla="*/ 79140 w 2312320"/>
              <a:gd name="connsiteY158" fmla="*/ 2599072 h 6858000"/>
              <a:gd name="connsiteX159" fmla="*/ 67137 w 2312320"/>
              <a:gd name="connsiteY159" fmla="*/ 2547300 h 6858000"/>
              <a:gd name="connsiteX160" fmla="*/ 62194 w 2312320"/>
              <a:gd name="connsiteY160" fmla="*/ 2492675 h 6858000"/>
              <a:gd name="connsiteX161" fmla="*/ 224133 w 2312320"/>
              <a:gd name="connsiteY161" fmla="*/ 2150678 h 6858000"/>
              <a:gd name="connsiteX162" fmla="*/ 226409 w 2312320"/>
              <a:gd name="connsiteY162" fmla="*/ 2150678 h 6858000"/>
              <a:gd name="connsiteX163" fmla="*/ 234837 w 2312320"/>
              <a:gd name="connsiteY163" fmla="*/ 2139244 h 6858000"/>
              <a:gd name="connsiteX164" fmla="*/ 227309 w 2312320"/>
              <a:gd name="connsiteY164" fmla="*/ 2039670 h 6858000"/>
              <a:gd name="connsiteX165" fmla="*/ 221664 w 2312320"/>
              <a:gd name="connsiteY165" fmla="*/ 1997543 h 6858000"/>
              <a:gd name="connsiteX166" fmla="*/ 225572 w 2312320"/>
              <a:gd name="connsiteY166" fmla="*/ 1997573 h 6858000"/>
              <a:gd name="connsiteX167" fmla="*/ 206073 w 2312320"/>
              <a:gd name="connsiteY167" fmla="*/ 1943342 h 6858000"/>
              <a:gd name="connsiteX168" fmla="*/ 148990 w 2312320"/>
              <a:gd name="connsiteY168" fmla="*/ 1751396 h 6858000"/>
              <a:gd name="connsiteX169" fmla="*/ 209127 w 2312320"/>
              <a:gd name="connsiteY169" fmla="*/ 1248822 h 6858000"/>
              <a:gd name="connsiteX170" fmla="*/ 173420 w 2312320"/>
              <a:gd name="connsiteY170" fmla="*/ 1187904 h 6858000"/>
              <a:gd name="connsiteX171" fmla="*/ 195972 w 2312320"/>
              <a:gd name="connsiteY171" fmla="*/ 1126986 h 6858000"/>
              <a:gd name="connsiteX172" fmla="*/ 148990 w 2312320"/>
              <a:gd name="connsiteY172" fmla="*/ 1048935 h 6858000"/>
              <a:gd name="connsiteX173" fmla="*/ 148990 w 2312320"/>
              <a:gd name="connsiteY173" fmla="*/ 1035608 h 6858000"/>
              <a:gd name="connsiteX174" fmla="*/ 122679 w 2312320"/>
              <a:gd name="connsiteY174" fmla="*/ 953750 h 6858000"/>
              <a:gd name="connsiteX175" fmla="*/ 148990 w 2312320"/>
              <a:gd name="connsiteY175" fmla="*/ 913772 h 6858000"/>
              <a:gd name="connsiteX176" fmla="*/ 133955 w 2312320"/>
              <a:gd name="connsiteY176" fmla="*/ 860469 h 6858000"/>
              <a:gd name="connsiteX177" fmla="*/ 132076 w 2312320"/>
              <a:gd name="connsiteY177" fmla="*/ 843336 h 6858000"/>
              <a:gd name="connsiteX178" fmla="*/ 111404 w 2312320"/>
              <a:gd name="connsiteY178" fmla="*/ 799550 h 6858000"/>
              <a:gd name="connsiteX179" fmla="*/ 148990 w 2312320"/>
              <a:gd name="connsiteY179" fmla="*/ 755766 h 6858000"/>
              <a:gd name="connsiteX180" fmla="*/ 107645 w 2312320"/>
              <a:gd name="connsiteY180" fmla="*/ 710077 h 6858000"/>
              <a:gd name="connsiteX181" fmla="*/ 96369 w 2312320"/>
              <a:gd name="connsiteY181" fmla="*/ 633930 h 6858000"/>
              <a:gd name="connsiteX182" fmla="*/ 13681 w 2312320"/>
              <a:gd name="connsiteY182" fmla="*/ 546360 h 6858000"/>
              <a:gd name="connsiteX183" fmla="*/ 43749 w 2312320"/>
              <a:gd name="connsiteY183" fmla="*/ 470212 h 6858000"/>
              <a:gd name="connsiteX184" fmla="*/ 11801 w 2312320"/>
              <a:gd name="connsiteY184" fmla="*/ 392161 h 6858000"/>
              <a:gd name="connsiteX185" fmla="*/ 55024 w 2312320"/>
              <a:gd name="connsiteY185" fmla="*/ 375027 h 6858000"/>
              <a:gd name="connsiteX186" fmla="*/ 109524 w 2312320"/>
              <a:gd name="connsiteY186" fmla="*/ 316013 h 6858000"/>
              <a:gd name="connsiteX187" fmla="*/ 186575 w 2312320"/>
              <a:gd name="connsiteY187" fmla="*/ 316013 h 6858000"/>
              <a:gd name="connsiteX188" fmla="*/ 148990 w 2312320"/>
              <a:gd name="connsiteY188" fmla="*/ 215117 h 6858000"/>
              <a:gd name="connsiteX189" fmla="*/ 199731 w 2312320"/>
              <a:gd name="connsiteY189" fmla="*/ 129452 h 6858000"/>
              <a:gd name="connsiteX190" fmla="*/ 184696 w 2312320"/>
              <a:gd name="connsiteY190" fmla="*/ 70437 h 6858000"/>
              <a:gd name="connsiteX191" fmla="*/ 175300 w 2312320"/>
              <a:gd name="connsiteY191" fmla="*/ 53303 h 6858000"/>
              <a:gd name="connsiteX192" fmla="*/ 241076 w 2312320"/>
              <a:gd name="connsiteY192" fmla="*/ 95185 h 6858000"/>
              <a:gd name="connsiteX193" fmla="*/ 284300 w 2312320"/>
              <a:gd name="connsiteY193" fmla="*/ 53303 h 6858000"/>
              <a:gd name="connsiteX194" fmla="*/ 344436 w 2312320"/>
              <a:gd name="connsiteY194" fmla="*/ 36170 h 6858000"/>
              <a:gd name="connsiteX195" fmla="*/ 368868 w 2312320"/>
              <a:gd name="connsiteY1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12320" h="6858000">
                <a:moveTo>
                  <a:pt x="566052" y="2129669"/>
                </a:moveTo>
                <a:lnTo>
                  <a:pt x="570817" y="2150678"/>
                </a:lnTo>
                <a:lnTo>
                  <a:pt x="572158" y="2150678"/>
                </a:lnTo>
                <a:cubicBezTo>
                  <a:pt x="583434" y="2175434"/>
                  <a:pt x="602229" y="2196384"/>
                  <a:pt x="602229" y="2230663"/>
                </a:cubicBezTo>
                <a:cubicBezTo>
                  <a:pt x="602229" y="2278273"/>
                  <a:pt x="602229" y="2337311"/>
                  <a:pt x="602229" y="2337311"/>
                </a:cubicBezTo>
                <a:lnTo>
                  <a:pt x="605988" y="2344928"/>
                </a:lnTo>
                <a:lnTo>
                  <a:pt x="656979" y="2344928"/>
                </a:lnTo>
                <a:lnTo>
                  <a:pt x="656997" y="2344252"/>
                </a:lnTo>
                <a:cubicBezTo>
                  <a:pt x="690888" y="2304304"/>
                  <a:pt x="690888" y="2304304"/>
                  <a:pt x="690888" y="2304304"/>
                </a:cubicBezTo>
                <a:cubicBezTo>
                  <a:pt x="690888" y="2304304"/>
                  <a:pt x="704067" y="2292890"/>
                  <a:pt x="690888" y="2279574"/>
                </a:cubicBezTo>
                <a:cubicBezTo>
                  <a:pt x="683357" y="2270062"/>
                  <a:pt x="689005" y="2258648"/>
                  <a:pt x="692770" y="2251039"/>
                </a:cubicBezTo>
                <a:lnTo>
                  <a:pt x="695450" y="2251039"/>
                </a:lnTo>
                <a:lnTo>
                  <a:pt x="690735" y="2246096"/>
                </a:lnTo>
                <a:cubicBezTo>
                  <a:pt x="681192" y="2234770"/>
                  <a:pt x="662104" y="2205519"/>
                  <a:pt x="662104" y="2152726"/>
                </a:cubicBezTo>
                <a:cubicBezTo>
                  <a:pt x="662104" y="2150823"/>
                  <a:pt x="662104" y="2148922"/>
                  <a:pt x="662104" y="2147019"/>
                </a:cubicBezTo>
                <a:cubicBezTo>
                  <a:pt x="648907" y="2145116"/>
                  <a:pt x="633826" y="2141312"/>
                  <a:pt x="618744" y="2139409"/>
                </a:cubicBezTo>
                <a:lnTo>
                  <a:pt x="618744" y="2139244"/>
                </a:lnTo>
                <a:close/>
                <a:moveTo>
                  <a:pt x="481626" y="1966514"/>
                </a:moveTo>
                <a:cubicBezTo>
                  <a:pt x="481626" y="1987455"/>
                  <a:pt x="481626" y="2000781"/>
                  <a:pt x="481626" y="2000781"/>
                </a:cubicBezTo>
                <a:lnTo>
                  <a:pt x="478893" y="2000760"/>
                </a:lnTo>
                <a:lnTo>
                  <a:pt x="485630" y="2007566"/>
                </a:lnTo>
                <a:cubicBezTo>
                  <a:pt x="500539" y="2022915"/>
                  <a:pt x="532649" y="2057382"/>
                  <a:pt x="550997" y="2087541"/>
                </a:cubicBezTo>
                <a:cubicBezTo>
                  <a:pt x="618745" y="2079883"/>
                  <a:pt x="618745" y="2079883"/>
                  <a:pt x="618745" y="2079883"/>
                </a:cubicBezTo>
                <a:lnTo>
                  <a:pt x="618745" y="2080433"/>
                </a:lnTo>
                <a:lnTo>
                  <a:pt x="650351" y="2077133"/>
                </a:lnTo>
                <a:cubicBezTo>
                  <a:pt x="673415" y="2074726"/>
                  <a:pt x="673415" y="2074726"/>
                  <a:pt x="673415" y="2074726"/>
                </a:cubicBezTo>
                <a:cubicBezTo>
                  <a:pt x="679070" y="2055701"/>
                  <a:pt x="684726" y="2036676"/>
                  <a:pt x="692267" y="2017652"/>
                </a:cubicBezTo>
                <a:cubicBezTo>
                  <a:pt x="618744" y="2000529"/>
                  <a:pt x="618744" y="2000529"/>
                  <a:pt x="618744" y="2000529"/>
                </a:cubicBezTo>
                <a:lnTo>
                  <a:pt x="618744" y="1999849"/>
                </a:lnTo>
                <a:lnTo>
                  <a:pt x="576050" y="1989470"/>
                </a:lnTo>
                <a:cubicBezTo>
                  <a:pt x="481626" y="1966514"/>
                  <a:pt x="481626" y="1966514"/>
                  <a:pt x="481626" y="1966514"/>
                </a:cubicBezTo>
                <a:close/>
                <a:moveTo>
                  <a:pt x="368868" y="0"/>
                </a:moveTo>
                <a:cubicBezTo>
                  <a:pt x="368868" y="0"/>
                  <a:pt x="397057" y="66630"/>
                  <a:pt x="397057" y="93281"/>
                </a:cubicBezTo>
                <a:cubicBezTo>
                  <a:pt x="397057" y="119933"/>
                  <a:pt x="438402" y="158007"/>
                  <a:pt x="438402" y="190370"/>
                </a:cubicBezTo>
                <a:cubicBezTo>
                  <a:pt x="438402" y="298880"/>
                  <a:pt x="380144" y="314109"/>
                  <a:pt x="372627" y="316013"/>
                </a:cubicBezTo>
                <a:cubicBezTo>
                  <a:pt x="376385" y="314109"/>
                  <a:pt x="402696" y="312206"/>
                  <a:pt x="438402" y="325531"/>
                </a:cubicBezTo>
                <a:cubicBezTo>
                  <a:pt x="477867" y="340761"/>
                  <a:pt x="492901" y="340761"/>
                  <a:pt x="492901" y="384546"/>
                </a:cubicBezTo>
                <a:cubicBezTo>
                  <a:pt x="538005" y="388353"/>
                  <a:pt x="538005" y="388353"/>
                  <a:pt x="538005" y="388353"/>
                </a:cubicBezTo>
                <a:cubicBezTo>
                  <a:pt x="504177" y="466404"/>
                  <a:pt x="504177" y="466404"/>
                  <a:pt x="504177" y="466404"/>
                </a:cubicBezTo>
                <a:cubicBezTo>
                  <a:pt x="504177" y="466404"/>
                  <a:pt x="530488" y="494960"/>
                  <a:pt x="530488" y="538745"/>
                </a:cubicBezTo>
                <a:cubicBezTo>
                  <a:pt x="530488" y="582529"/>
                  <a:pt x="466591" y="626315"/>
                  <a:pt x="436522" y="626315"/>
                </a:cubicBezTo>
                <a:cubicBezTo>
                  <a:pt x="406454" y="626315"/>
                  <a:pt x="378264" y="704366"/>
                  <a:pt x="378264" y="704366"/>
                </a:cubicBezTo>
                <a:cubicBezTo>
                  <a:pt x="370747" y="780514"/>
                  <a:pt x="370747" y="780514"/>
                  <a:pt x="370747" y="780514"/>
                </a:cubicBezTo>
                <a:cubicBezTo>
                  <a:pt x="370747" y="780514"/>
                  <a:pt x="432764" y="862372"/>
                  <a:pt x="432764" y="948039"/>
                </a:cubicBezTo>
                <a:cubicBezTo>
                  <a:pt x="432764" y="1033705"/>
                  <a:pt x="408333" y="1067971"/>
                  <a:pt x="408333" y="1146023"/>
                </a:cubicBezTo>
                <a:cubicBezTo>
                  <a:pt x="408333" y="1224074"/>
                  <a:pt x="404574" y="1332584"/>
                  <a:pt x="421488" y="1423961"/>
                </a:cubicBezTo>
                <a:cubicBezTo>
                  <a:pt x="438402" y="1515339"/>
                  <a:pt x="475988" y="1661923"/>
                  <a:pt x="475988" y="1741879"/>
                </a:cubicBezTo>
                <a:cubicBezTo>
                  <a:pt x="475988" y="1791374"/>
                  <a:pt x="477867" y="1880848"/>
                  <a:pt x="479747" y="1939862"/>
                </a:cubicBezTo>
                <a:cubicBezTo>
                  <a:pt x="622573" y="1951285"/>
                  <a:pt x="622573" y="1951285"/>
                  <a:pt x="622573" y="1951285"/>
                </a:cubicBezTo>
                <a:lnTo>
                  <a:pt x="622573" y="1951417"/>
                </a:lnTo>
                <a:lnTo>
                  <a:pt x="652969" y="1954206"/>
                </a:lnTo>
                <a:cubicBezTo>
                  <a:pt x="722429" y="1960578"/>
                  <a:pt x="722429" y="1960578"/>
                  <a:pt x="722429" y="1960578"/>
                </a:cubicBezTo>
                <a:cubicBezTo>
                  <a:pt x="739396" y="1933944"/>
                  <a:pt x="760132" y="1909213"/>
                  <a:pt x="786526" y="1890187"/>
                </a:cubicBezTo>
                <a:cubicBezTo>
                  <a:pt x="618744" y="1646673"/>
                  <a:pt x="618744" y="1646673"/>
                  <a:pt x="618744" y="1646673"/>
                </a:cubicBezTo>
                <a:cubicBezTo>
                  <a:pt x="618744" y="1640966"/>
                  <a:pt x="618744" y="1640966"/>
                  <a:pt x="618744" y="1640966"/>
                </a:cubicBezTo>
                <a:cubicBezTo>
                  <a:pt x="850621" y="1852139"/>
                  <a:pt x="850621" y="1852139"/>
                  <a:pt x="850621" y="1852139"/>
                </a:cubicBezTo>
                <a:cubicBezTo>
                  <a:pt x="850621" y="1854041"/>
                  <a:pt x="850621" y="1854041"/>
                  <a:pt x="850621" y="1854041"/>
                </a:cubicBezTo>
                <a:cubicBezTo>
                  <a:pt x="890210" y="1836919"/>
                  <a:pt x="937340" y="1829309"/>
                  <a:pt x="995781" y="1833114"/>
                </a:cubicBezTo>
                <a:cubicBezTo>
                  <a:pt x="1050451" y="1517307"/>
                  <a:pt x="1050451" y="1517307"/>
                  <a:pt x="1050451" y="1517307"/>
                </a:cubicBezTo>
                <a:cubicBezTo>
                  <a:pt x="1050451" y="1838821"/>
                  <a:pt x="1050451" y="1838821"/>
                  <a:pt x="1050451" y="1838821"/>
                </a:cubicBezTo>
                <a:cubicBezTo>
                  <a:pt x="1048565" y="1838821"/>
                  <a:pt x="1048565" y="1838821"/>
                  <a:pt x="1048565" y="1838821"/>
                </a:cubicBezTo>
                <a:lnTo>
                  <a:pt x="1149012" y="1865102"/>
                </a:lnTo>
                <a:lnTo>
                  <a:pt x="1148481" y="1865456"/>
                </a:lnTo>
                <a:cubicBezTo>
                  <a:pt x="1148481" y="1865456"/>
                  <a:pt x="1148481" y="1865456"/>
                  <a:pt x="1150365" y="1865456"/>
                </a:cubicBezTo>
                <a:lnTo>
                  <a:pt x="1149012" y="1865102"/>
                </a:lnTo>
                <a:lnTo>
                  <a:pt x="1253019" y="1795752"/>
                </a:lnTo>
                <a:cubicBezTo>
                  <a:pt x="1465190" y="1654283"/>
                  <a:pt x="1465190" y="1654283"/>
                  <a:pt x="1465190" y="1654283"/>
                </a:cubicBezTo>
                <a:cubicBezTo>
                  <a:pt x="1214462" y="1901603"/>
                  <a:pt x="1214462" y="1901603"/>
                  <a:pt x="1214462" y="1901603"/>
                </a:cubicBezTo>
                <a:cubicBezTo>
                  <a:pt x="1238968" y="1920627"/>
                  <a:pt x="1255935" y="1941554"/>
                  <a:pt x="1267246" y="1960578"/>
                </a:cubicBezTo>
                <a:cubicBezTo>
                  <a:pt x="1653707" y="1901603"/>
                  <a:pt x="1653707" y="1901603"/>
                  <a:pt x="1653707" y="1901603"/>
                </a:cubicBezTo>
                <a:cubicBezTo>
                  <a:pt x="1287984" y="2025262"/>
                  <a:pt x="1287984" y="2025262"/>
                  <a:pt x="1287984" y="2025262"/>
                </a:cubicBezTo>
                <a:cubicBezTo>
                  <a:pt x="1287984" y="2030969"/>
                  <a:pt x="1286098" y="2061408"/>
                  <a:pt x="1282328" y="2091848"/>
                </a:cubicBezTo>
                <a:cubicBezTo>
                  <a:pt x="1653707" y="2160336"/>
                  <a:pt x="1653707" y="2160336"/>
                  <a:pt x="1653707" y="2160336"/>
                </a:cubicBezTo>
                <a:cubicBezTo>
                  <a:pt x="1276673" y="2160336"/>
                  <a:pt x="1276673" y="2160336"/>
                  <a:pt x="1276673" y="2160336"/>
                </a:cubicBezTo>
                <a:cubicBezTo>
                  <a:pt x="1274787" y="2169849"/>
                  <a:pt x="1274787" y="2175556"/>
                  <a:pt x="1274787" y="2179360"/>
                </a:cubicBezTo>
                <a:cubicBezTo>
                  <a:pt x="1274787" y="2190776"/>
                  <a:pt x="1268424" y="2220382"/>
                  <a:pt x="1270015" y="2239288"/>
                </a:cubicBezTo>
                <a:lnTo>
                  <a:pt x="1273945" y="2251039"/>
                </a:lnTo>
                <a:lnTo>
                  <a:pt x="1275305" y="2251039"/>
                </a:lnTo>
                <a:cubicBezTo>
                  <a:pt x="1276445" y="2251039"/>
                  <a:pt x="1276445" y="2251039"/>
                  <a:pt x="1276445" y="2251039"/>
                </a:cubicBezTo>
                <a:cubicBezTo>
                  <a:pt x="1285860" y="2266257"/>
                  <a:pt x="1287743" y="2311913"/>
                  <a:pt x="1287743" y="2311913"/>
                </a:cubicBezTo>
                <a:cubicBezTo>
                  <a:pt x="1240672" y="2323327"/>
                  <a:pt x="1240672" y="2323327"/>
                  <a:pt x="1240672" y="2323327"/>
                </a:cubicBezTo>
                <a:cubicBezTo>
                  <a:pt x="1287743" y="2547799"/>
                  <a:pt x="1287743" y="2547799"/>
                  <a:pt x="1287743" y="2547799"/>
                </a:cubicBezTo>
                <a:cubicBezTo>
                  <a:pt x="1255735" y="2580138"/>
                  <a:pt x="1255735" y="2580138"/>
                  <a:pt x="1255735" y="2580138"/>
                </a:cubicBezTo>
                <a:cubicBezTo>
                  <a:pt x="1315985" y="2816024"/>
                  <a:pt x="1315985" y="2816024"/>
                  <a:pt x="1315985" y="2816024"/>
                </a:cubicBezTo>
                <a:cubicBezTo>
                  <a:pt x="1315985" y="2816024"/>
                  <a:pt x="1323516" y="2829340"/>
                  <a:pt x="1334813" y="2840754"/>
                </a:cubicBezTo>
                <a:cubicBezTo>
                  <a:pt x="1347993" y="2854070"/>
                  <a:pt x="1334813" y="2871191"/>
                  <a:pt x="1334813" y="2871191"/>
                </a:cubicBezTo>
                <a:cubicBezTo>
                  <a:pt x="1334813" y="2871191"/>
                  <a:pt x="1381884" y="2873094"/>
                  <a:pt x="1421423" y="2913042"/>
                </a:cubicBezTo>
                <a:cubicBezTo>
                  <a:pt x="1462844" y="2954892"/>
                  <a:pt x="1496735" y="2952990"/>
                  <a:pt x="1515563" y="3027180"/>
                </a:cubicBezTo>
                <a:lnTo>
                  <a:pt x="1532509" y="3108978"/>
                </a:lnTo>
                <a:lnTo>
                  <a:pt x="1532732" y="3108978"/>
                </a:lnTo>
                <a:cubicBezTo>
                  <a:pt x="1545914" y="3185096"/>
                  <a:pt x="1555329" y="3266922"/>
                  <a:pt x="1555329" y="3266922"/>
                </a:cubicBezTo>
                <a:cubicBezTo>
                  <a:pt x="1555329" y="3266922"/>
                  <a:pt x="1604288" y="3350651"/>
                  <a:pt x="1604288" y="3373486"/>
                </a:cubicBezTo>
                <a:cubicBezTo>
                  <a:pt x="1604288" y="3396322"/>
                  <a:pt x="1611820" y="3413448"/>
                  <a:pt x="1628768" y="3430574"/>
                </a:cubicBezTo>
                <a:cubicBezTo>
                  <a:pt x="1647599" y="3447701"/>
                  <a:pt x="1702208" y="3478148"/>
                  <a:pt x="1721039" y="3497177"/>
                </a:cubicBezTo>
                <a:cubicBezTo>
                  <a:pt x="1741752" y="3516207"/>
                  <a:pt x="1768115" y="3552362"/>
                  <a:pt x="1768115" y="3552362"/>
                </a:cubicBezTo>
                <a:cubicBezTo>
                  <a:pt x="1884865" y="3375389"/>
                  <a:pt x="1884865" y="3375389"/>
                  <a:pt x="1884865" y="3375389"/>
                </a:cubicBezTo>
                <a:cubicBezTo>
                  <a:pt x="1911228" y="3400127"/>
                  <a:pt x="1911228" y="3400127"/>
                  <a:pt x="1911228" y="3400127"/>
                </a:cubicBezTo>
                <a:cubicBezTo>
                  <a:pt x="1933825" y="3329718"/>
                  <a:pt x="1933825" y="3329718"/>
                  <a:pt x="1933825" y="3329718"/>
                </a:cubicBezTo>
                <a:cubicBezTo>
                  <a:pt x="2312320" y="3514304"/>
                  <a:pt x="2312320" y="3514304"/>
                  <a:pt x="2312320" y="3514304"/>
                </a:cubicBezTo>
                <a:cubicBezTo>
                  <a:pt x="2263360" y="3548556"/>
                  <a:pt x="2263360" y="3548556"/>
                  <a:pt x="2263360" y="3548556"/>
                </a:cubicBezTo>
                <a:cubicBezTo>
                  <a:pt x="2284074" y="3580906"/>
                  <a:pt x="2284074" y="3580906"/>
                  <a:pt x="2284074" y="3580906"/>
                </a:cubicBezTo>
                <a:cubicBezTo>
                  <a:pt x="2210635" y="3672248"/>
                  <a:pt x="2210635" y="3672248"/>
                  <a:pt x="2210635" y="3672248"/>
                </a:cubicBezTo>
                <a:lnTo>
                  <a:pt x="2248296" y="3727432"/>
                </a:lnTo>
                <a:cubicBezTo>
                  <a:pt x="2312320" y="3822579"/>
                  <a:pt x="2312320" y="3822579"/>
                  <a:pt x="2312320" y="3822579"/>
                </a:cubicBezTo>
                <a:cubicBezTo>
                  <a:pt x="2312320" y="3822579"/>
                  <a:pt x="2108950" y="4106117"/>
                  <a:pt x="2071289" y="4106117"/>
                </a:cubicBezTo>
                <a:cubicBezTo>
                  <a:pt x="2033627" y="4106117"/>
                  <a:pt x="1999731" y="4127049"/>
                  <a:pt x="1999731" y="4127049"/>
                </a:cubicBezTo>
                <a:cubicBezTo>
                  <a:pt x="1999731" y="4127049"/>
                  <a:pt x="1909345" y="4210779"/>
                  <a:pt x="1909345" y="4250740"/>
                </a:cubicBezTo>
                <a:cubicBezTo>
                  <a:pt x="1909345" y="4290702"/>
                  <a:pt x="1847203" y="4557112"/>
                  <a:pt x="1818958" y="4585657"/>
                </a:cubicBezTo>
                <a:cubicBezTo>
                  <a:pt x="1792595" y="4614201"/>
                  <a:pt x="1756816" y="4608491"/>
                  <a:pt x="1756816" y="4608491"/>
                </a:cubicBezTo>
                <a:cubicBezTo>
                  <a:pt x="1777531" y="4821621"/>
                  <a:pt x="1777531" y="4821621"/>
                  <a:pt x="1777531" y="4821621"/>
                </a:cubicBezTo>
                <a:lnTo>
                  <a:pt x="1778235" y="4821621"/>
                </a:lnTo>
                <a:cubicBezTo>
                  <a:pt x="1819701" y="5238378"/>
                  <a:pt x="1819701" y="5238378"/>
                  <a:pt x="1819701" y="5238378"/>
                </a:cubicBezTo>
                <a:cubicBezTo>
                  <a:pt x="1808392" y="5329722"/>
                  <a:pt x="1808392" y="5329722"/>
                  <a:pt x="1808392" y="5329722"/>
                </a:cubicBezTo>
                <a:cubicBezTo>
                  <a:pt x="1808392" y="5329722"/>
                  <a:pt x="1820055" y="5377892"/>
                  <a:pt x="1825885" y="5421244"/>
                </a:cubicBezTo>
                <a:lnTo>
                  <a:pt x="1828465" y="5452921"/>
                </a:lnTo>
                <a:lnTo>
                  <a:pt x="1828835" y="5452921"/>
                </a:lnTo>
                <a:lnTo>
                  <a:pt x="1828606" y="5454660"/>
                </a:lnTo>
                <a:lnTo>
                  <a:pt x="1829125" y="5461029"/>
                </a:lnTo>
                <a:lnTo>
                  <a:pt x="1827767" y="5461029"/>
                </a:lnTo>
                <a:lnTo>
                  <a:pt x="1825068" y="5481480"/>
                </a:lnTo>
                <a:cubicBezTo>
                  <a:pt x="1808118" y="5496711"/>
                  <a:pt x="1794933" y="5513846"/>
                  <a:pt x="1794933" y="5513846"/>
                </a:cubicBezTo>
                <a:cubicBezTo>
                  <a:pt x="1794933" y="5513846"/>
                  <a:pt x="1796817" y="5540500"/>
                  <a:pt x="1779866" y="5557636"/>
                </a:cubicBezTo>
                <a:cubicBezTo>
                  <a:pt x="1762915" y="5572867"/>
                  <a:pt x="1755381" y="5607137"/>
                  <a:pt x="1755381" y="5607137"/>
                </a:cubicBezTo>
                <a:cubicBezTo>
                  <a:pt x="1762915" y="5727083"/>
                  <a:pt x="1762915" y="5727083"/>
                  <a:pt x="1762915" y="5727083"/>
                </a:cubicBezTo>
                <a:cubicBezTo>
                  <a:pt x="1762915" y="5727083"/>
                  <a:pt x="1742197" y="5751834"/>
                  <a:pt x="1742197" y="5788008"/>
                </a:cubicBezTo>
                <a:cubicBezTo>
                  <a:pt x="1747847" y="6204963"/>
                  <a:pt x="1747847" y="6204963"/>
                  <a:pt x="1747847" y="6204963"/>
                </a:cubicBezTo>
                <a:cubicBezTo>
                  <a:pt x="1747847" y="6204963"/>
                  <a:pt x="1736547" y="6267792"/>
                  <a:pt x="1702644" y="6267792"/>
                </a:cubicBezTo>
                <a:cubicBezTo>
                  <a:pt x="1666859" y="6267792"/>
                  <a:pt x="1725246" y="6858000"/>
                  <a:pt x="1725246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48969" y="6808500"/>
                  <a:pt x="114891" y="6736151"/>
                  <a:pt x="114891" y="6701881"/>
                </a:cubicBezTo>
                <a:cubicBezTo>
                  <a:pt x="114891" y="6648572"/>
                  <a:pt x="175161" y="6519106"/>
                  <a:pt x="175161" y="6519106"/>
                </a:cubicBezTo>
                <a:cubicBezTo>
                  <a:pt x="175161" y="6519106"/>
                  <a:pt x="122424" y="6519106"/>
                  <a:pt x="122424" y="6435335"/>
                </a:cubicBezTo>
                <a:cubicBezTo>
                  <a:pt x="122424" y="6351563"/>
                  <a:pt x="122424" y="6351563"/>
                  <a:pt x="122424" y="6351563"/>
                </a:cubicBezTo>
                <a:cubicBezTo>
                  <a:pt x="122424" y="6351563"/>
                  <a:pt x="175161" y="6024091"/>
                  <a:pt x="175161" y="5887011"/>
                </a:cubicBezTo>
                <a:cubicBezTo>
                  <a:pt x="175161" y="5749930"/>
                  <a:pt x="273100" y="5582386"/>
                  <a:pt x="273100" y="5582386"/>
                </a:cubicBezTo>
                <a:cubicBezTo>
                  <a:pt x="273100" y="5582386"/>
                  <a:pt x="273100" y="5551329"/>
                  <a:pt x="273100" y="5504476"/>
                </a:cubicBezTo>
                <a:lnTo>
                  <a:pt x="273100" y="5461029"/>
                </a:lnTo>
                <a:lnTo>
                  <a:pt x="272262" y="5461029"/>
                </a:lnTo>
                <a:cubicBezTo>
                  <a:pt x="272262" y="5438193"/>
                  <a:pt x="272262" y="5438193"/>
                  <a:pt x="272262" y="5438193"/>
                </a:cubicBezTo>
                <a:cubicBezTo>
                  <a:pt x="272262" y="5354461"/>
                  <a:pt x="272262" y="5133713"/>
                  <a:pt x="272262" y="5133713"/>
                </a:cubicBezTo>
                <a:cubicBezTo>
                  <a:pt x="340116" y="5004309"/>
                  <a:pt x="340116" y="5004309"/>
                  <a:pt x="340116" y="5004309"/>
                </a:cubicBezTo>
                <a:cubicBezTo>
                  <a:pt x="340116" y="5004309"/>
                  <a:pt x="260953" y="4899644"/>
                  <a:pt x="243990" y="4821621"/>
                </a:cubicBezTo>
                <a:lnTo>
                  <a:pt x="244716" y="4821621"/>
                </a:lnTo>
                <a:cubicBezTo>
                  <a:pt x="244716" y="4814009"/>
                  <a:pt x="242833" y="4806398"/>
                  <a:pt x="242833" y="4798786"/>
                </a:cubicBezTo>
                <a:cubicBezTo>
                  <a:pt x="242833" y="4722668"/>
                  <a:pt x="73357" y="4650357"/>
                  <a:pt x="144913" y="4578045"/>
                </a:cubicBezTo>
                <a:cubicBezTo>
                  <a:pt x="216469" y="4505733"/>
                  <a:pt x="340752" y="4319246"/>
                  <a:pt x="340752" y="4319246"/>
                </a:cubicBezTo>
                <a:cubicBezTo>
                  <a:pt x="340752" y="4212681"/>
                  <a:pt x="340752" y="4212681"/>
                  <a:pt x="340752" y="4212681"/>
                </a:cubicBezTo>
                <a:cubicBezTo>
                  <a:pt x="340752" y="4212681"/>
                  <a:pt x="144913" y="4205069"/>
                  <a:pt x="144913" y="4045223"/>
                </a:cubicBezTo>
                <a:cubicBezTo>
                  <a:pt x="144913" y="3885376"/>
                  <a:pt x="340752" y="3596130"/>
                  <a:pt x="340752" y="3596130"/>
                </a:cubicBezTo>
                <a:cubicBezTo>
                  <a:pt x="340752" y="3596130"/>
                  <a:pt x="197639" y="3367777"/>
                  <a:pt x="197639" y="3291660"/>
                </a:cubicBezTo>
                <a:cubicBezTo>
                  <a:pt x="197639" y="3215543"/>
                  <a:pt x="257897" y="3147037"/>
                  <a:pt x="257897" y="3147037"/>
                </a:cubicBezTo>
                <a:cubicBezTo>
                  <a:pt x="257897" y="3147037"/>
                  <a:pt x="205171" y="3131813"/>
                  <a:pt x="167510" y="3108978"/>
                </a:cubicBezTo>
                <a:lnTo>
                  <a:pt x="167933" y="3108978"/>
                </a:lnTo>
                <a:cubicBezTo>
                  <a:pt x="139276" y="3091854"/>
                  <a:pt x="122081" y="3070926"/>
                  <a:pt x="145007" y="3048093"/>
                </a:cubicBezTo>
                <a:cubicBezTo>
                  <a:pt x="198500" y="2994821"/>
                  <a:pt x="198500" y="2994821"/>
                  <a:pt x="198500" y="2994821"/>
                </a:cubicBezTo>
                <a:cubicBezTo>
                  <a:pt x="198500" y="2994821"/>
                  <a:pt x="145007" y="2933937"/>
                  <a:pt x="145007" y="2865441"/>
                </a:cubicBezTo>
                <a:cubicBezTo>
                  <a:pt x="145007" y="2796945"/>
                  <a:pt x="145007" y="2743673"/>
                  <a:pt x="145007" y="2743673"/>
                </a:cubicBezTo>
                <a:cubicBezTo>
                  <a:pt x="145007" y="2743673"/>
                  <a:pt x="102976" y="2680886"/>
                  <a:pt x="78140" y="2599072"/>
                </a:cubicBezTo>
                <a:lnTo>
                  <a:pt x="79140" y="2599072"/>
                </a:lnTo>
                <a:lnTo>
                  <a:pt x="67137" y="2547300"/>
                </a:lnTo>
                <a:cubicBezTo>
                  <a:pt x="64077" y="2529249"/>
                  <a:pt x="62194" y="2510724"/>
                  <a:pt x="62194" y="2492675"/>
                </a:cubicBezTo>
                <a:cubicBezTo>
                  <a:pt x="62194" y="2384376"/>
                  <a:pt x="184589" y="2203877"/>
                  <a:pt x="224133" y="2150678"/>
                </a:cubicBezTo>
                <a:lnTo>
                  <a:pt x="226409" y="2150678"/>
                </a:lnTo>
                <a:lnTo>
                  <a:pt x="234837" y="2139244"/>
                </a:lnTo>
                <a:cubicBezTo>
                  <a:pt x="234837" y="2139244"/>
                  <a:pt x="227309" y="2131584"/>
                  <a:pt x="227309" y="2039670"/>
                </a:cubicBezTo>
                <a:cubicBezTo>
                  <a:pt x="227309" y="2024351"/>
                  <a:pt x="225428" y="2010947"/>
                  <a:pt x="221664" y="1997543"/>
                </a:cubicBezTo>
                <a:lnTo>
                  <a:pt x="225572" y="1997573"/>
                </a:lnTo>
                <a:lnTo>
                  <a:pt x="206073" y="1943342"/>
                </a:lnTo>
                <a:cubicBezTo>
                  <a:pt x="181760" y="1887392"/>
                  <a:pt x="148990" y="1828496"/>
                  <a:pt x="148990" y="1751396"/>
                </a:cubicBezTo>
                <a:cubicBezTo>
                  <a:pt x="148990" y="1629560"/>
                  <a:pt x="209127" y="1248822"/>
                  <a:pt x="209127" y="1248822"/>
                </a:cubicBezTo>
                <a:cubicBezTo>
                  <a:pt x="209127" y="1248822"/>
                  <a:pt x="173420" y="1227882"/>
                  <a:pt x="173420" y="1187904"/>
                </a:cubicBezTo>
                <a:cubicBezTo>
                  <a:pt x="173420" y="1147926"/>
                  <a:pt x="195972" y="1126986"/>
                  <a:pt x="195972" y="1126986"/>
                </a:cubicBezTo>
                <a:cubicBezTo>
                  <a:pt x="195972" y="1126986"/>
                  <a:pt x="148990" y="1062260"/>
                  <a:pt x="148990" y="1048935"/>
                </a:cubicBezTo>
                <a:cubicBezTo>
                  <a:pt x="148990" y="1035608"/>
                  <a:pt x="148990" y="1035608"/>
                  <a:pt x="148990" y="1035608"/>
                </a:cubicBezTo>
                <a:cubicBezTo>
                  <a:pt x="148990" y="1035608"/>
                  <a:pt x="122679" y="976594"/>
                  <a:pt x="122679" y="953750"/>
                </a:cubicBezTo>
                <a:cubicBezTo>
                  <a:pt x="122679" y="930906"/>
                  <a:pt x="148990" y="913772"/>
                  <a:pt x="148990" y="913772"/>
                </a:cubicBezTo>
                <a:cubicBezTo>
                  <a:pt x="133955" y="860469"/>
                  <a:pt x="133955" y="860469"/>
                  <a:pt x="133955" y="860469"/>
                </a:cubicBezTo>
                <a:cubicBezTo>
                  <a:pt x="132076" y="843336"/>
                  <a:pt x="132076" y="843336"/>
                  <a:pt x="132076" y="843336"/>
                </a:cubicBezTo>
                <a:cubicBezTo>
                  <a:pt x="132076" y="843336"/>
                  <a:pt x="111404" y="828106"/>
                  <a:pt x="111404" y="799550"/>
                </a:cubicBezTo>
                <a:cubicBezTo>
                  <a:pt x="111404" y="770995"/>
                  <a:pt x="148990" y="755766"/>
                  <a:pt x="148990" y="755766"/>
                </a:cubicBezTo>
                <a:cubicBezTo>
                  <a:pt x="148990" y="755766"/>
                  <a:pt x="107645" y="736729"/>
                  <a:pt x="107645" y="710077"/>
                </a:cubicBezTo>
                <a:cubicBezTo>
                  <a:pt x="107645" y="683425"/>
                  <a:pt x="96369" y="633930"/>
                  <a:pt x="96369" y="633930"/>
                </a:cubicBezTo>
                <a:cubicBezTo>
                  <a:pt x="96369" y="633930"/>
                  <a:pt x="13681" y="588241"/>
                  <a:pt x="13681" y="546360"/>
                </a:cubicBezTo>
                <a:cubicBezTo>
                  <a:pt x="13681" y="504478"/>
                  <a:pt x="43749" y="470212"/>
                  <a:pt x="43749" y="470212"/>
                </a:cubicBezTo>
                <a:cubicBezTo>
                  <a:pt x="11801" y="392161"/>
                  <a:pt x="11801" y="392161"/>
                  <a:pt x="11801" y="392161"/>
                </a:cubicBezTo>
                <a:cubicBezTo>
                  <a:pt x="55024" y="375027"/>
                  <a:pt x="55024" y="375027"/>
                  <a:pt x="55024" y="375027"/>
                </a:cubicBezTo>
                <a:cubicBezTo>
                  <a:pt x="55024" y="375027"/>
                  <a:pt x="53146" y="316013"/>
                  <a:pt x="109524" y="316013"/>
                </a:cubicBezTo>
                <a:cubicBezTo>
                  <a:pt x="165903" y="316013"/>
                  <a:pt x="186575" y="316013"/>
                  <a:pt x="186575" y="316013"/>
                </a:cubicBezTo>
                <a:cubicBezTo>
                  <a:pt x="186575" y="316013"/>
                  <a:pt x="148990" y="270324"/>
                  <a:pt x="148990" y="215117"/>
                </a:cubicBezTo>
                <a:cubicBezTo>
                  <a:pt x="148990" y="159911"/>
                  <a:pt x="199731" y="129452"/>
                  <a:pt x="199731" y="129452"/>
                </a:cubicBezTo>
                <a:cubicBezTo>
                  <a:pt x="199731" y="129452"/>
                  <a:pt x="195972" y="81859"/>
                  <a:pt x="184696" y="70437"/>
                </a:cubicBezTo>
                <a:cubicBezTo>
                  <a:pt x="173420" y="59015"/>
                  <a:pt x="175300" y="53303"/>
                  <a:pt x="175300" y="53303"/>
                </a:cubicBezTo>
                <a:cubicBezTo>
                  <a:pt x="241076" y="95185"/>
                  <a:pt x="241076" y="95185"/>
                  <a:pt x="241076" y="95185"/>
                </a:cubicBezTo>
                <a:cubicBezTo>
                  <a:pt x="241076" y="95185"/>
                  <a:pt x="261748" y="78051"/>
                  <a:pt x="284300" y="53303"/>
                </a:cubicBezTo>
                <a:cubicBezTo>
                  <a:pt x="308730" y="30459"/>
                  <a:pt x="344436" y="36170"/>
                  <a:pt x="344436" y="36170"/>
                </a:cubicBezTo>
                <a:cubicBezTo>
                  <a:pt x="368868" y="0"/>
                  <a:pt x="368868" y="0"/>
                  <a:pt x="368868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607CAD26-E0E2-4782-8CEE-1C5AF74C83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6312" y="0"/>
            <a:ext cx="2312320" cy="6858000"/>
          </a:xfrm>
          <a:custGeom>
            <a:avLst/>
            <a:gdLst>
              <a:gd name="connsiteX0" fmla="*/ 563496 w 2301876"/>
              <a:gd name="connsiteY0" fmla="*/ 2088550 h 6725588"/>
              <a:gd name="connsiteX1" fmla="*/ 568239 w 2301876"/>
              <a:gd name="connsiteY1" fmla="*/ 2109153 h 6725588"/>
              <a:gd name="connsiteX2" fmla="*/ 569574 w 2301876"/>
              <a:gd name="connsiteY2" fmla="*/ 2109153 h 6725588"/>
              <a:gd name="connsiteX3" fmla="*/ 599509 w 2301876"/>
              <a:gd name="connsiteY3" fmla="*/ 2187594 h 6725588"/>
              <a:gd name="connsiteX4" fmla="*/ 599509 w 2301876"/>
              <a:gd name="connsiteY4" fmla="*/ 2292183 h 6725588"/>
              <a:gd name="connsiteX5" fmla="*/ 603251 w 2301876"/>
              <a:gd name="connsiteY5" fmla="*/ 2299653 h 6725588"/>
              <a:gd name="connsiteX6" fmla="*/ 654011 w 2301876"/>
              <a:gd name="connsiteY6" fmla="*/ 2299653 h 6725588"/>
              <a:gd name="connsiteX7" fmla="*/ 654029 w 2301876"/>
              <a:gd name="connsiteY7" fmla="*/ 2298990 h 6725588"/>
              <a:gd name="connsiteX8" fmla="*/ 687767 w 2301876"/>
              <a:gd name="connsiteY8" fmla="*/ 2259813 h 6725588"/>
              <a:gd name="connsiteX9" fmla="*/ 687767 w 2301876"/>
              <a:gd name="connsiteY9" fmla="*/ 2235561 h 6725588"/>
              <a:gd name="connsiteX10" fmla="*/ 689641 w 2301876"/>
              <a:gd name="connsiteY10" fmla="*/ 2207577 h 6725588"/>
              <a:gd name="connsiteX11" fmla="*/ 692309 w 2301876"/>
              <a:gd name="connsiteY11" fmla="*/ 2207577 h 6725588"/>
              <a:gd name="connsiteX12" fmla="*/ 687615 w 2301876"/>
              <a:gd name="connsiteY12" fmla="*/ 2202729 h 6725588"/>
              <a:gd name="connsiteX13" fmla="*/ 659113 w 2301876"/>
              <a:gd name="connsiteY13" fmla="*/ 2111162 h 6725588"/>
              <a:gd name="connsiteX14" fmla="*/ 659113 w 2301876"/>
              <a:gd name="connsiteY14" fmla="*/ 2105565 h 6725588"/>
              <a:gd name="connsiteX15" fmla="*/ 615950 w 2301876"/>
              <a:gd name="connsiteY15" fmla="*/ 2098102 h 6725588"/>
              <a:gd name="connsiteX16" fmla="*/ 615950 w 2301876"/>
              <a:gd name="connsiteY16" fmla="*/ 2097940 h 6725588"/>
              <a:gd name="connsiteX17" fmla="*/ 479451 w 2301876"/>
              <a:gd name="connsiteY17" fmla="*/ 1928545 h 6725588"/>
              <a:gd name="connsiteX18" fmla="*/ 479451 w 2301876"/>
              <a:gd name="connsiteY18" fmla="*/ 1962150 h 6725588"/>
              <a:gd name="connsiteX19" fmla="*/ 476730 w 2301876"/>
              <a:gd name="connsiteY19" fmla="*/ 1962130 h 6725588"/>
              <a:gd name="connsiteX20" fmla="*/ 483437 w 2301876"/>
              <a:gd name="connsiteY20" fmla="*/ 1968805 h 6725588"/>
              <a:gd name="connsiteX21" fmla="*/ 548509 w 2301876"/>
              <a:gd name="connsiteY21" fmla="*/ 2047236 h 6725588"/>
              <a:gd name="connsiteX22" fmla="*/ 615951 w 2301876"/>
              <a:gd name="connsiteY22" fmla="*/ 2039725 h 6725588"/>
              <a:gd name="connsiteX23" fmla="*/ 615951 w 2301876"/>
              <a:gd name="connsiteY23" fmla="*/ 2040265 h 6725588"/>
              <a:gd name="connsiteX24" fmla="*/ 647414 w 2301876"/>
              <a:gd name="connsiteY24" fmla="*/ 2037029 h 6725588"/>
              <a:gd name="connsiteX25" fmla="*/ 670373 w 2301876"/>
              <a:gd name="connsiteY25" fmla="*/ 2034668 h 6725588"/>
              <a:gd name="connsiteX26" fmla="*/ 689140 w 2301876"/>
              <a:gd name="connsiteY26" fmla="*/ 1978696 h 6725588"/>
              <a:gd name="connsiteX27" fmla="*/ 615950 w 2301876"/>
              <a:gd name="connsiteY27" fmla="*/ 1961904 h 6725588"/>
              <a:gd name="connsiteX28" fmla="*/ 615950 w 2301876"/>
              <a:gd name="connsiteY28" fmla="*/ 1961237 h 6725588"/>
              <a:gd name="connsiteX29" fmla="*/ 573448 w 2301876"/>
              <a:gd name="connsiteY29" fmla="*/ 1951058 h 6725588"/>
              <a:gd name="connsiteX30" fmla="*/ 479451 w 2301876"/>
              <a:gd name="connsiteY30" fmla="*/ 1928545 h 6725588"/>
              <a:gd name="connsiteX31" fmla="*/ 367202 w 2301876"/>
              <a:gd name="connsiteY31" fmla="*/ 0 h 6725588"/>
              <a:gd name="connsiteX32" fmla="*/ 395264 w 2301876"/>
              <a:gd name="connsiteY32" fmla="*/ 91480 h 6725588"/>
              <a:gd name="connsiteX33" fmla="*/ 436422 w 2301876"/>
              <a:gd name="connsiteY33" fmla="*/ 186694 h 6725588"/>
              <a:gd name="connsiteX34" fmla="*/ 370944 w 2301876"/>
              <a:gd name="connsiteY34" fmla="*/ 309911 h 6725588"/>
              <a:gd name="connsiteX35" fmla="*/ 436422 w 2301876"/>
              <a:gd name="connsiteY35" fmla="*/ 319246 h 6725588"/>
              <a:gd name="connsiteX36" fmla="*/ 490675 w 2301876"/>
              <a:gd name="connsiteY36" fmla="*/ 377121 h 6725588"/>
              <a:gd name="connsiteX37" fmla="*/ 535575 w 2301876"/>
              <a:gd name="connsiteY37" fmla="*/ 380855 h 6725588"/>
              <a:gd name="connsiteX38" fmla="*/ 501900 w 2301876"/>
              <a:gd name="connsiteY38" fmla="*/ 457399 h 6725588"/>
              <a:gd name="connsiteX39" fmla="*/ 528092 w 2301876"/>
              <a:gd name="connsiteY39" fmla="*/ 528343 h 6725588"/>
              <a:gd name="connsiteX40" fmla="*/ 434551 w 2301876"/>
              <a:gd name="connsiteY40" fmla="*/ 614222 h 6725588"/>
              <a:gd name="connsiteX41" fmla="*/ 376556 w 2301876"/>
              <a:gd name="connsiteY41" fmla="*/ 690766 h 6725588"/>
              <a:gd name="connsiteX42" fmla="*/ 369073 w 2301876"/>
              <a:gd name="connsiteY42" fmla="*/ 765444 h 6725588"/>
              <a:gd name="connsiteX43" fmla="*/ 430810 w 2301876"/>
              <a:gd name="connsiteY43" fmla="*/ 929734 h 6725588"/>
              <a:gd name="connsiteX44" fmla="*/ 406489 w 2301876"/>
              <a:gd name="connsiteY44" fmla="*/ 1123896 h 6725588"/>
              <a:gd name="connsiteX45" fmla="*/ 419585 w 2301876"/>
              <a:gd name="connsiteY45" fmla="*/ 1396468 h 6725588"/>
              <a:gd name="connsiteX46" fmla="*/ 473838 w 2301876"/>
              <a:gd name="connsiteY46" fmla="*/ 1708247 h 6725588"/>
              <a:gd name="connsiteX47" fmla="*/ 477580 w 2301876"/>
              <a:gd name="connsiteY47" fmla="*/ 1902408 h 6725588"/>
              <a:gd name="connsiteX48" fmla="*/ 619761 w 2301876"/>
              <a:gd name="connsiteY48" fmla="*/ 1913610 h 6725588"/>
              <a:gd name="connsiteX49" fmla="*/ 619761 w 2301876"/>
              <a:gd name="connsiteY49" fmla="*/ 1913740 h 6725588"/>
              <a:gd name="connsiteX50" fmla="*/ 650020 w 2301876"/>
              <a:gd name="connsiteY50" fmla="*/ 1916475 h 6725588"/>
              <a:gd name="connsiteX51" fmla="*/ 719166 w 2301876"/>
              <a:gd name="connsiteY51" fmla="*/ 1922724 h 6725588"/>
              <a:gd name="connsiteX52" fmla="*/ 782973 w 2301876"/>
              <a:gd name="connsiteY52" fmla="*/ 1853692 h 6725588"/>
              <a:gd name="connsiteX53" fmla="*/ 615950 w 2301876"/>
              <a:gd name="connsiteY53" fmla="*/ 1614880 h 6725588"/>
              <a:gd name="connsiteX54" fmla="*/ 615950 w 2301876"/>
              <a:gd name="connsiteY54" fmla="*/ 1609283 h 6725588"/>
              <a:gd name="connsiteX55" fmla="*/ 846779 w 2301876"/>
              <a:gd name="connsiteY55" fmla="*/ 1816378 h 6725588"/>
              <a:gd name="connsiteX56" fmla="*/ 846779 w 2301876"/>
              <a:gd name="connsiteY56" fmla="*/ 1818244 h 6725588"/>
              <a:gd name="connsiteX57" fmla="*/ 991283 w 2301876"/>
              <a:gd name="connsiteY57" fmla="*/ 1797721 h 6725588"/>
              <a:gd name="connsiteX58" fmla="*/ 1045706 w 2301876"/>
              <a:gd name="connsiteY58" fmla="*/ 1488011 h 6725588"/>
              <a:gd name="connsiteX59" fmla="*/ 1045706 w 2301876"/>
              <a:gd name="connsiteY59" fmla="*/ 1803318 h 6725588"/>
              <a:gd name="connsiteX60" fmla="*/ 1043829 w 2301876"/>
              <a:gd name="connsiteY60" fmla="*/ 1803318 h 6725588"/>
              <a:gd name="connsiteX61" fmla="*/ 1143822 w 2301876"/>
              <a:gd name="connsiteY61" fmla="*/ 1829091 h 6725588"/>
              <a:gd name="connsiteX62" fmla="*/ 1143293 w 2301876"/>
              <a:gd name="connsiteY62" fmla="*/ 1829438 h 6725588"/>
              <a:gd name="connsiteX63" fmla="*/ 1145169 w 2301876"/>
              <a:gd name="connsiteY63" fmla="*/ 1829438 h 6725588"/>
              <a:gd name="connsiteX64" fmla="*/ 1143822 w 2301876"/>
              <a:gd name="connsiteY64" fmla="*/ 1829091 h 6725588"/>
              <a:gd name="connsiteX65" fmla="*/ 1247359 w 2301876"/>
              <a:gd name="connsiteY65" fmla="*/ 1761080 h 6725588"/>
              <a:gd name="connsiteX66" fmla="*/ 1458572 w 2301876"/>
              <a:gd name="connsiteY66" fmla="*/ 1622343 h 6725588"/>
              <a:gd name="connsiteX67" fmla="*/ 1208976 w 2301876"/>
              <a:gd name="connsiteY67" fmla="*/ 1864887 h 6725588"/>
              <a:gd name="connsiteX68" fmla="*/ 1261522 w 2301876"/>
              <a:gd name="connsiteY68" fmla="*/ 1922724 h 6725588"/>
              <a:gd name="connsiteX69" fmla="*/ 1646238 w 2301876"/>
              <a:gd name="connsiteY69" fmla="*/ 1864887 h 6725588"/>
              <a:gd name="connsiteX70" fmla="*/ 1282166 w 2301876"/>
              <a:gd name="connsiteY70" fmla="*/ 1986159 h 6725588"/>
              <a:gd name="connsiteX71" fmla="*/ 1276536 w 2301876"/>
              <a:gd name="connsiteY71" fmla="*/ 2051459 h 6725588"/>
              <a:gd name="connsiteX72" fmla="*/ 1646238 w 2301876"/>
              <a:gd name="connsiteY72" fmla="*/ 2118625 h 6725588"/>
              <a:gd name="connsiteX73" fmla="*/ 1270906 w 2301876"/>
              <a:gd name="connsiteY73" fmla="*/ 2118625 h 6725588"/>
              <a:gd name="connsiteX74" fmla="*/ 1269029 w 2301876"/>
              <a:gd name="connsiteY74" fmla="*/ 2137282 h 6725588"/>
              <a:gd name="connsiteX75" fmla="*/ 1264279 w 2301876"/>
              <a:gd name="connsiteY75" fmla="*/ 2196052 h 6725588"/>
              <a:gd name="connsiteX76" fmla="*/ 1268191 w 2301876"/>
              <a:gd name="connsiteY76" fmla="*/ 2207577 h 6725588"/>
              <a:gd name="connsiteX77" fmla="*/ 1269545 w 2301876"/>
              <a:gd name="connsiteY77" fmla="*/ 2207577 h 6725588"/>
              <a:gd name="connsiteX78" fmla="*/ 1270680 w 2301876"/>
              <a:gd name="connsiteY78" fmla="*/ 2207577 h 6725588"/>
              <a:gd name="connsiteX79" fmla="*/ 1281926 w 2301876"/>
              <a:gd name="connsiteY79" fmla="*/ 2267275 h 6725588"/>
              <a:gd name="connsiteX80" fmla="*/ 1235068 w 2301876"/>
              <a:gd name="connsiteY80" fmla="*/ 2278469 h 6725588"/>
              <a:gd name="connsiteX81" fmla="*/ 1281926 w 2301876"/>
              <a:gd name="connsiteY81" fmla="*/ 2498607 h 6725588"/>
              <a:gd name="connsiteX82" fmla="*/ 1250063 w 2301876"/>
              <a:gd name="connsiteY82" fmla="*/ 2530322 h 6725588"/>
              <a:gd name="connsiteX83" fmla="*/ 1310041 w 2301876"/>
              <a:gd name="connsiteY83" fmla="*/ 2761653 h 6725588"/>
              <a:gd name="connsiteX84" fmla="*/ 1328784 w 2301876"/>
              <a:gd name="connsiteY84" fmla="*/ 2785906 h 6725588"/>
              <a:gd name="connsiteX85" fmla="*/ 1328784 w 2301876"/>
              <a:gd name="connsiteY85" fmla="*/ 2815755 h 6725588"/>
              <a:gd name="connsiteX86" fmla="*/ 1415003 w 2301876"/>
              <a:gd name="connsiteY86" fmla="*/ 2856798 h 6725588"/>
              <a:gd name="connsiteX87" fmla="*/ 1508718 w 2301876"/>
              <a:gd name="connsiteY87" fmla="*/ 2968732 h 6725588"/>
              <a:gd name="connsiteX88" fmla="*/ 1525587 w 2301876"/>
              <a:gd name="connsiteY88" fmla="*/ 3048951 h 6725588"/>
              <a:gd name="connsiteX89" fmla="*/ 1525809 w 2301876"/>
              <a:gd name="connsiteY89" fmla="*/ 3048951 h 6725588"/>
              <a:gd name="connsiteX90" fmla="*/ 1548304 w 2301876"/>
              <a:gd name="connsiteY90" fmla="*/ 3203845 h 6725588"/>
              <a:gd name="connsiteX91" fmla="*/ 1597042 w 2301876"/>
              <a:gd name="connsiteY91" fmla="*/ 3308352 h 6725588"/>
              <a:gd name="connsiteX92" fmla="*/ 1621411 w 2301876"/>
              <a:gd name="connsiteY92" fmla="*/ 3364338 h 6725588"/>
              <a:gd name="connsiteX93" fmla="*/ 1713265 w 2301876"/>
              <a:gd name="connsiteY93" fmla="*/ 3429655 h 6725588"/>
              <a:gd name="connsiteX94" fmla="*/ 1760129 w 2301876"/>
              <a:gd name="connsiteY94" fmla="*/ 3483774 h 6725588"/>
              <a:gd name="connsiteX95" fmla="*/ 1876351 w 2301876"/>
              <a:gd name="connsiteY95" fmla="*/ 3310218 h 6725588"/>
              <a:gd name="connsiteX96" fmla="*/ 1902595 w 2301876"/>
              <a:gd name="connsiteY96" fmla="*/ 3334479 h 6725588"/>
              <a:gd name="connsiteX97" fmla="*/ 1925090 w 2301876"/>
              <a:gd name="connsiteY97" fmla="*/ 3265429 h 6725588"/>
              <a:gd name="connsiteX98" fmla="*/ 2301876 w 2301876"/>
              <a:gd name="connsiteY98" fmla="*/ 3446451 h 6725588"/>
              <a:gd name="connsiteX99" fmla="*/ 2253137 w 2301876"/>
              <a:gd name="connsiteY99" fmla="*/ 3480042 h 6725588"/>
              <a:gd name="connsiteX100" fmla="*/ 2273757 w 2301876"/>
              <a:gd name="connsiteY100" fmla="*/ 3511767 h 6725588"/>
              <a:gd name="connsiteX101" fmla="*/ 2200650 w 2301876"/>
              <a:gd name="connsiteY101" fmla="*/ 3601345 h 6725588"/>
              <a:gd name="connsiteX102" fmla="*/ 2238141 w 2301876"/>
              <a:gd name="connsiteY102" fmla="*/ 3655464 h 6725588"/>
              <a:gd name="connsiteX103" fmla="*/ 2301876 w 2301876"/>
              <a:gd name="connsiteY103" fmla="*/ 3748774 h 6725588"/>
              <a:gd name="connsiteX104" fmla="*/ 2061933 w 2301876"/>
              <a:gd name="connsiteY104" fmla="*/ 4026837 h 6725588"/>
              <a:gd name="connsiteX105" fmla="*/ 1990699 w 2301876"/>
              <a:gd name="connsiteY105" fmla="*/ 4047365 h 6725588"/>
              <a:gd name="connsiteX106" fmla="*/ 1900721 w 2301876"/>
              <a:gd name="connsiteY106" fmla="*/ 4168668 h 6725588"/>
              <a:gd name="connsiteX107" fmla="*/ 1810742 w 2301876"/>
              <a:gd name="connsiteY107" fmla="*/ 4497118 h 6725588"/>
              <a:gd name="connsiteX108" fmla="*/ 1748881 w 2301876"/>
              <a:gd name="connsiteY108" fmla="*/ 4519512 h 6725588"/>
              <a:gd name="connsiteX109" fmla="*/ 1769502 w 2301876"/>
              <a:gd name="connsiteY109" fmla="*/ 4728526 h 6725588"/>
              <a:gd name="connsiteX110" fmla="*/ 1770203 w 2301876"/>
              <a:gd name="connsiteY110" fmla="*/ 4728526 h 6725588"/>
              <a:gd name="connsiteX111" fmla="*/ 1811482 w 2301876"/>
              <a:gd name="connsiteY111" fmla="*/ 5137237 h 6725588"/>
              <a:gd name="connsiteX112" fmla="*/ 1800224 w 2301876"/>
              <a:gd name="connsiteY112" fmla="*/ 5226817 h 6725588"/>
              <a:gd name="connsiteX113" fmla="*/ 1817638 w 2301876"/>
              <a:gd name="connsiteY113" fmla="*/ 5316572 h 6725588"/>
              <a:gd name="connsiteX114" fmla="*/ 1820206 w 2301876"/>
              <a:gd name="connsiteY114" fmla="*/ 5347638 h 6725588"/>
              <a:gd name="connsiteX115" fmla="*/ 1820575 w 2301876"/>
              <a:gd name="connsiteY115" fmla="*/ 5347638 h 6725588"/>
              <a:gd name="connsiteX116" fmla="*/ 1820347 w 2301876"/>
              <a:gd name="connsiteY116" fmla="*/ 5349343 h 6725588"/>
              <a:gd name="connsiteX117" fmla="*/ 1820863 w 2301876"/>
              <a:gd name="connsiteY117" fmla="*/ 5355589 h 6725588"/>
              <a:gd name="connsiteX118" fmla="*/ 1819511 w 2301876"/>
              <a:gd name="connsiteY118" fmla="*/ 5355589 h 6725588"/>
              <a:gd name="connsiteX119" fmla="*/ 1816825 w 2301876"/>
              <a:gd name="connsiteY119" fmla="*/ 5375645 h 6725588"/>
              <a:gd name="connsiteX120" fmla="*/ 1786826 w 2301876"/>
              <a:gd name="connsiteY120" fmla="*/ 5407386 h 6725588"/>
              <a:gd name="connsiteX121" fmla="*/ 1771827 w 2301876"/>
              <a:gd name="connsiteY121" fmla="*/ 5450331 h 6725588"/>
              <a:gd name="connsiteX122" fmla="*/ 1747452 w 2301876"/>
              <a:gd name="connsiteY122" fmla="*/ 5498876 h 6725588"/>
              <a:gd name="connsiteX123" fmla="*/ 1754952 w 2301876"/>
              <a:gd name="connsiteY123" fmla="*/ 5616506 h 6725588"/>
              <a:gd name="connsiteX124" fmla="*/ 1734328 w 2301876"/>
              <a:gd name="connsiteY124" fmla="*/ 5676255 h 6725588"/>
              <a:gd name="connsiteX125" fmla="*/ 1739952 w 2301876"/>
              <a:gd name="connsiteY125" fmla="*/ 6085159 h 6725588"/>
              <a:gd name="connsiteX126" fmla="*/ 1694954 w 2301876"/>
              <a:gd name="connsiteY126" fmla="*/ 6146775 h 6725588"/>
              <a:gd name="connsiteX127" fmla="*/ 1717453 w 2301876"/>
              <a:gd name="connsiteY127" fmla="*/ 6725588 h 6725588"/>
              <a:gd name="connsiteX128" fmla="*/ 0 w 2301876"/>
              <a:gd name="connsiteY128" fmla="*/ 6725588 h 6725588"/>
              <a:gd name="connsiteX129" fmla="*/ 114372 w 2301876"/>
              <a:gd name="connsiteY129" fmla="*/ 6572483 h 6725588"/>
              <a:gd name="connsiteX130" fmla="*/ 174370 w 2301876"/>
              <a:gd name="connsiteY130" fmla="*/ 6393237 h 6725588"/>
              <a:gd name="connsiteX131" fmla="*/ 121871 w 2301876"/>
              <a:gd name="connsiteY131" fmla="*/ 6311083 h 6725588"/>
              <a:gd name="connsiteX132" fmla="*/ 121871 w 2301876"/>
              <a:gd name="connsiteY132" fmla="*/ 6228929 h 6725588"/>
              <a:gd name="connsiteX133" fmla="*/ 174370 w 2301876"/>
              <a:gd name="connsiteY133" fmla="*/ 5773346 h 6725588"/>
              <a:gd name="connsiteX134" fmla="*/ 271867 w 2301876"/>
              <a:gd name="connsiteY134" fmla="*/ 5474603 h 6725588"/>
              <a:gd name="connsiteX135" fmla="*/ 271867 w 2301876"/>
              <a:gd name="connsiteY135" fmla="*/ 5398197 h 6725588"/>
              <a:gd name="connsiteX136" fmla="*/ 271867 w 2301876"/>
              <a:gd name="connsiteY136" fmla="*/ 5355589 h 6725588"/>
              <a:gd name="connsiteX137" fmla="*/ 271033 w 2301876"/>
              <a:gd name="connsiteY137" fmla="*/ 5355589 h 6725588"/>
              <a:gd name="connsiteX138" fmla="*/ 271033 w 2301876"/>
              <a:gd name="connsiteY138" fmla="*/ 5333194 h 6725588"/>
              <a:gd name="connsiteX139" fmla="*/ 271033 w 2301876"/>
              <a:gd name="connsiteY139" fmla="*/ 5034593 h 6725588"/>
              <a:gd name="connsiteX140" fmla="*/ 338580 w 2301876"/>
              <a:gd name="connsiteY140" fmla="*/ 4907687 h 6725588"/>
              <a:gd name="connsiteX141" fmla="*/ 242888 w 2301876"/>
              <a:gd name="connsiteY141" fmla="*/ 4728526 h 6725588"/>
              <a:gd name="connsiteX142" fmla="*/ 243611 w 2301876"/>
              <a:gd name="connsiteY142" fmla="*/ 4728526 h 6725588"/>
              <a:gd name="connsiteX143" fmla="*/ 241736 w 2301876"/>
              <a:gd name="connsiteY143" fmla="*/ 4706132 h 6725588"/>
              <a:gd name="connsiteX144" fmla="*/ 144259 w 2301876"/>
              <a:gd name="connsiteY144" fmla="*/ 4489653 h 6725588"/>
              <a:gd name="connsiteX145" fmla="*/ 339213 w 2301876"/>
              <a:gd name="connsiteY145" fmla="*/ 4235851 h 6725588"/>
              <a:gd name="connsiteX146" fmla="*/ 339213 w 2301876"/>
              <a:gd name="connsiteY146" fmla="*/ 4131344 h 6725588"/>
              <a:gd name="connsiteX147" fmla="*/ 144259 w 2301876"/>
              <a:gd name="connsiteY147" fmla="*/ 3967119 h 6725588"/>
              <a:gd name="connsiteX148" fmla="*/ 339213 w 2301876"/>
              <a:gd name="connsiteY148" fmla="*/ 3526697 h 6725588"/>
              <a:gd name="connsiteX149" fmla="*/ 196747 w 2301876"/>
              <a:gd name="connsiteY149" fmla="*/ 3228106 h 6725588"/>
              <a:gd name="connsiteX150" fmla="*/ 256732 w 2301876"/>
              <a:gd name="connsiteY150" fmla="*/ 3086275 h 6725588"/>
              <a:gd name="connsiteX151" fmla="*/ 166754 w 2301876"/>
              <a:gd name="connsiteY151" fmla="*/ 3048951 h 6725588"/>
              <a:gd name="connsiteX152" fmla="*/ 167175 w 2301876"/>
              <a:gd name="connsiteY152" fmla="*/ 3048951 h 6725588"/>
              <a:gd name="connsiteX153" fmla="*/ 144352 w 2301876"/>
              <a:gd name="connsiteY153" fmla="*/ 2989242 h 6725588"/>
              <a:gd name="connsiteX154" fmla="*/ 197604 w 2301876"/>
              <a:gd name="connsiteY154" fmla="*/ 2936998 h 6725588"/>
              <a:gd name="connsiteX155" fmla="*/ 144352 w 2301876"/>
              <a:gd name="connsiteY155" fmla="*/ 2810116 h 6725588"/>
              <a:gd name="connsiteX156" fmla="*/ 144352 w 2301876"/>
              <a:gd name="connsiteY156" fmla="*/ 2690699 h 6725588"/>
              <a:gd name="connsiteX157" fmla="*/ 77787 w 2301876"/>
              <a:gd name="connsiteY157" fmla="*/ 2548890 h 6725588"/>
              <a:gd name="connsiteX158" fmla="*/ 78783 w 2301876"/>
              <a:gd name="connsiteY158" fmla="*/ 2548890 h 6725588"/>
              <a:gd name="connsiteX159" fmla="*/ 66834 w 2301876"/>
              <a:gd name="connsiteY159" fmla="*/ 2498117 h 6725588"/>
              <a:gd name="connsiteX160" fmla="*/ 61913 w 2301876"/>
              <a:gd name="connsiteY160" fmla="*/ 2444547 h 6725588"/>
              <a:gd name="connsiteX161" fmla="*/ 223121 w 2301876"/>
              <a:gd name="connsiteY161" fmla="*/ 2109153 h 6725588"/>
              <a:gd name="connsiteX162" fmla="*/ 225387 w 2301876"/>
              <a:gd name="connsiteY162" fmla="*/ 2109153 h 6725588"/>
              <a:gd name="connsiteX163" fmla="*/ 233777 w 2301876"/>
              <a:gd name="connsiteY163" fmla="*/ 2097940 h 6725588"/>
              <a:gd name="connsiteX164" fmla="*/ 226283 w 2301876"/>
              <a:gd name="connsiteY164" fmla="*/ 2000289 h 6725588"/>
              <a:gd name="connsiteX165" fmla="*/ 220663 w 2301876"/>
              <a:gd name="connsiteY165" fmla="*/ 1958975 h 6725588"/>
              <a:gd name="connsiteX166" fmla="*/ 224553 w 2301876"/>
              <a:gd name="connsiteY166" fmla="*/ 1959004 h 6725588"/>
              <a:gd name="connsiteX167" fmla="*/ 205142 w 2301876"/>
              <a:gd name="connsiteY167" fmla="*/ 1905821 h 6725588"/>
              <a:gd name="connsiteX168" fmla="*/ 148317 w 2301876"/>
              <a:gd name="connsiteY168" fmla="*/ 1717581 h 6725588"/>
              <a:gd name="connsiteX169" fmla="*/ 208183 w 2301876"/>
              <a:gd name="connsiteY169" fmla="*/ 1224710 h 6725588"/>
              <a:gd name="connsiteX170" fmla="*/ 172637 w 2301876"/>
              <a:gd name="connsiteY170" fmla="*/ 1164968 h 6725588"/>
              <a:gd name="connsiteX171" fmla="*/ 195087 w 2301876"/>
              <a:gd name="connsiteY171" fmla="*/ 1105226 h 6725588"/>
              <a:gd name="connsiteX172" fmla="*/ 148317 w 2301876"/>
              <a:gd name="connsiteY172" fmla="*/ 1028682 h 6725588"/>
              <a:gd name="connsiteX173" fmla="*/ 148317 w 2301876"/>
              <a:gd name="connsiteY173" fmla="*/ 1015613 h 6725588"/>
              <a:gd name="connsiteX174" fmla="*/ 122125 w 2301876"/>
              <a:gd name="connsiteY174" fmla="*/ 935335 h 6725588"/>
              <a:gd name="connsiteX175" fmla="*/ 148317 w 2301876"/>
              <a:gd name="connsiteY175" fmla="*/ 896129 h 6725588"/>
              <a:gd name="connsiteX176" fmla="*/ 133350 w 2301876"/>
              <a:gd name="connsiteY176" fmla="*/ 843855 h 6725588"/>
              <a:gd name="connsiteX177" fmla="*/ 131480 w 2301876"/>
              <a:gd name="connsiteY177" fmla="*/ 827053 h 6725588"/>
              <a:gd name="connsiteX178" fmla="*/ 110901 w 2301876"/>
              <a:gd name="connsiteY178" fmla="*/ 784113 h 6725588"/>
              <a:gd name="connsiteX179" fmla="*/ 148317 w 2301876"/>
              <a:gd name="connsiteY179" fmla="*/ 741174 h 6725588"/>
              <a:gd name="connsiteX180" fmla="*/ 107159 w 2301876"/>
              <a:gd name="connsiteY180" fmla="*/ 696367 h 6725588"/>
              <a:gd name="connsiteX181" fmla="*/ 95934 w 2301876"/>
              <a:gd name="connsiteY181" fmla="*/ 621690 h 6725588"/>
              <a:gd name="connsiteX182" fmla="*/ 13619 w 2301876"/>
              <a:gd name="connsiteY182" fmla="*/ 535811 h 6725588"/>
              <a:gd name="connsiteX183" fmla="*/ 43552 w 2301876"/>
              <a:gd name="connsiteY183" fmla="*/ 461133 h 6725588"/>
              <a:gd name="connsiteX184" fmla="*/ 11748 w 2301876"/>
              <a:gd name="connsiteY184" fmla="*/ 384589 h 6725588"/>
              <a:gd name="connsiteX185" fmla="*/ 54776 w 2301876"/>
              <a:gd name="connsiteY185" fmla="*/ 367786 h 6725588"/>
              <a:gd name="connsiteX186" fmla="*/ 109030 w 2301876"/>
              <a:gd name="connsiteY186" fmla="*/ 309911 h 6725588"/>
              <a:gd name="connsiteX187" fmla="*/ 185733 w 2301876"/>
              <a:gd name="connsiteY187" fmla="*/ 309911 h 6725588"/>
              <a:gd name="connsiteX188" fmla="*/ 148317 w 2301876"/>
              <a:gd name="connsiteY188" fmla="*/ 210964 h 6725588"/>
              <a:gd name="connsiteX189" fmla="*/ 198829 w 2301876"/>
              <a:gd name="connsiteY189" fmla="*/ 126952 h 6725588"/>
              <a:gd name="connsiteX190" fmla="*/ 183862 w 2301876"/>
              <a:gd name="connsiteY190" fmla="*/ 69077 h 6725588"/>
              <a:gd name="connsiteX191" fmla="*/ 174508 w 2301876"/>
              <a:gd name="connsiteY191" fmla="*/ 52274 h 6725588"/>
              <a:gd name="connsiteX192" fmla="*/ 239987 w 2301876"/>
              <a:gd name="connsiteY192" fmla="*/ 93347 h 6725588"/>
              <a:gd name="connsiteX193" fmla="*/ 283016 w 2301876"/>
              <a:gd name="connsiteY193" fmla="*/ 52274 h 6725588"/>
              <a:gd name="connsiteX194" fmla="*/ 342881 w 2301876"/>
              <a:gd name="connsiteY194" fmla="*/ 35472 h 6725588"/>
              <a:gd name="connsiteX195" fmla="*/ 367202 w 2301876"/>
              <a:gd name="connsiteY195" fmla="*/ 0 h 67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01876" h="6725588">
                <a:moveTo>
                  <a:pt x="563496" y="2088550"/>
                </a:moveTo>
                <a:lnTo>
                  <a:pt x="568239" y="2109153"/>
                </a:lnTo>
                <a:lnTo>
                  <a:pt x="569574" y="2109153"/>
                </a:lnTo>
                <a:cubicBezTo>
                  <a:pt x="580799" y="2133432"/>
                  <a:pt x="599509" y="2153977"/>
                  <a:pt x="599509" y="2187594"/>
                </a:cubicBezTo>
                <a:cubicBezTo>
                  <a:pt x="599509" y="2234285"/>
                  <a:pt x="599509" y="2292183"/>
                  <a:pt x="599509" y="2292183"/>
                </a:cubicBezTo>
                <a:lnTo>
                  <a:pt x="603251" y="2299653"/>
                </a:lnTo>
                <a:lnTo>
                  <a:pt x="654011" y="2299653"/>
                </a:lnTo>
                <a:lnTo>
                  <a:pt x="654029" y="2298990"/>
                </a:lnTo>
                <a:cubicBezTo>
                  <a:pt x="687767" y="2259813"/>
                  <a:pt x="687767" y="2259813"/>
                  <a:pt x="687767" y="2259813"/>
                </a:cubicBezTo>
                <a:cubicBezTo>
                  <a:pt x="687767" y="2259813"/>
                  <a:pt x="700887" y="2248620"/>
                  <a:pt x="687767" y="2235561"/>
                </a:cubicBezTo>
                <a:cubicBezTo>
                  <a:pt x="680270" y="2226233"/>
                  <a:pt x="685893" y="2215039"/>
                  <a:pt x="689641" y="2207577"/>
                </a:cubicBezTo>
                <a:lnTo>
                  <a:pt x="692309" y="2207577"/>
                </a:lnTo>
                <a:lnTo>
                  <a:pt x="687615" y="2202729"/>
                </a:lnTo>
                <a:cubicBezTo>
                  <a:pt x="678115" y="2191622"/>
                  <a:pt x="659113" y="2162936"/>
                  <a:pt x="659113" y="2111162"/>
                </a:cubicBezTo>
                <a:cubicBezTo>
                  <a:pt x="659113" y="2109296"/>
                  <a:pt x="659113" y="2107431"/>
                  <a:pt x="659113" y="2105565"/>
                </a:cubicBezTo>
                <a:cubicBezTo>
                  <a:pt x="645976" y="2103699"/>
                  <a:pt x="630963" y="2099968"/>
                  <a:pt x="615950" y="2098102"/>
                </a:cubicBezTo>
                <a:lnTo>
                  <a:pt x="615950" y="2097940"/>
                </a:lnTo>
                <a:close/>
                <a:moveTo>
                  <a:pt x="479451" y="1928545"/>
                </a:moveTo>
                <a:cubicBezTo>
                  <a:pt x="479451" y="1949082"/>
                  <a:pt x="479451" y="1962150"/>
                  <a:pt x="479451" y="1962150"/>
                </a:cubicBezTo>
                <a:lnTo>
                  <a:pt x="476730" y="1962130"/>
                </a:lnTo>
                <a:lnTo>
                  <a:pt x="483437" y="1968805"/>
                </a:lnTo>
                <a:cubicBezTo>
                  <a:pt x="498278" y="1983857"/>
                  <a:pt x="530243" y="2017659"/>
                  <a:pt x="548509" y="2047236"/>
                </a:cubicBezTo>
                <a:cubicBezTo>
                  <a:pt x="615951" y="2039725"/>
                  <a:pt x="615951" y="2039725"/>
                  <a:pt x="615951" y="2039725"/>
                </a:cubicBezTo>
                <a:lnTo>
                  <a:pt x="615951" y="2040265"/>
                </a:lnTo>
                <a:lnTo>
                  <a:pt x="647414" y="2037029"/>
                </a:lnTo>
                <a:cubicBezTo>
                  <a:pt x="670373" y="2034668"/>
                  <a:pt x="670373" y="2034668"/>
                  <a:pt x="670373" y="2034668"/>
                </a:cubicBezTo>
                <a:cubicBezTo>
                  <a:pt x="676003" y="2016010"/>
                  <a:pt x="681633" y="1997353"/>
                  <a:pt x="689140" y="1978696"/>
                </a:cubicBezTo>
                <a:cubicBezTo>
                  <a:pt x="615950" y="1961904"/>
                  <a:pt x="615950" y="1961904"/>
                  <a:pt x="615950" y="1961904"/>
                </a:cubicBezTo>
                <a:lnTo>
                  <a:pt x="615950" y="1961237"/>
                </a:lnTo>
                <a:lnTo>
                  <a:pt x="573448" y="1951058"/>
                </a:lnTo>
                <a:cubicBezTo>
                  <a:pt x="479451" y="1928545"/>
                  <a:pt x="479451" y="1928545"/>
                  <a:pt x="479451" y="1928545"/>
                </a:cubicBezTo>
                <a:close/>
                <a:moveTo>
                  <a:pt x="367202" y="0"/>
                </a:moveTo>
                <a:cubicBezTo>
                  <a:pt x="367202" y="0"/>
                  <a:pt x="395264" y="65343"/>
                  <a:pt x="395264" y="91480"/>
                </a:cubicBezTo>
                <a:cubicBezTo>
                  <a:pt x="395264" y="117617"/>
                  <a:pt x="436422" y="154956"/>
                  <a:pt x="436422" y="186694"/>
                </a:cubicBezTo>
                <a:cubicBezTo>
                  <a:pt x="436422" y="293109"/>
                  <a:pt x="378427" y="308044"/>
                  <a:pt x="370944" y="309911"/>
                </a:cubicBezTo>
                <a:cubicBezTo>
                  <a:pt x="374685" y="308044"/>
                  <a:pt x="400877" y="306178"/>
                  <a:pt x="436422" y="319246"/>
                </a:cubicBezTo>
                <a:cubicBezTo>
                  <a:pt x="475709" y="334182"/>
                  <a:pt x="490675" y="334182"/>
                  <a:pt x="490675" y="377121"/>
                </a:cubicBezTo>
                <a:cubicBezTo>
                  <a:pt x="535575" y="380855"/>
                  <a:pt x="535575" y="380855"/>
                  <a:pt x="535575" y="380855"/>
                </a:cubicBezTo>
                <a:cubicBezTo>
                  <a:pt x="501900" y="457399"/>
                  <a:pt x="501900" y="457399"/>
                  <a:pt x="501900" y="457399"/>
                </a:cubicBezTo>
                <a:cubicBezTo>
                  <a:pt x="501900" y="457399"/>
                  <a:pt x="528092" y="485403"/>
                  <a:pt x="528092" y="528343"/>
                </a:cubicBezTo>
                <a:cubicBezTo>
                  <a:pt x="528092" y="571282"/>
                  <a:pt x="464484" y="614222"/>
                  <a:pt x="434551" y="614222"/>
                </a:cubicBezTo>
                <a:cubicBezTo>
                  <a:pt x="404618" y="614222"/>
                  <a:pt x="376556" y="690766"/>
                  <a:pt x="376556" y="690766"/>
                </a:cubicBezTo>
                <a:cubicBezTo>
                  <a:pt x="369073" y="765444"/>
                  <a:pt x="369073" y="765444"/>
                  <a:pt x="369073" y="765444"/>
                </a:cubicBezTo>
                <a:cubicBezTo>
                  <a:pt x="369073" y="765444"/>
                  <a:pt x="430810" y="845722"/>
                  <a:pt x="430810" y="929734"/>
                </a:cubicBezTo>
                <a:cubicBezTo>
                  <a:pt x="430810" y="1013746"/>
                  <a:pt x="406489" y="1047351"/>
                  <a:pt x="406489" y="1123896"/>
                </a:cubicBezTo>
                <a:cubicBezTo>
                  <a:pt x="406489" y="1200440"/>
                  <a:pt x="402747" y="1306855"/>
                  <a:pt x="419585" y="1396468"/>
                </a:cubicBezTo>
                <a:cubicBezTo>
                  <a:pt x="436422" y="1486081"/>
                  <a:pt x="473838" y="1629835"/>
                  <a:pt x="473838" y="1708247"/>
                </a:cubicBezTo>
                <a:cubicBezTo>
                  <a:pt x="473838" y="1756787"/>
                  <a:pt x="475709" y="1844533"/>
                  <a:pt x="477580" y="1902408"/>
                </a:cubicBezTo>
                <a:cubicBezTo>
                  <a:pt x="619761" y="1913610"/>
                  <a:pt x="619761" y="1913610"/>
                  <a:pt x="619761" y="1913610"/>
                </a:cubicBezTo>
                <a:lnTo>
                  <a:pt x="619761" y="1913740"/>
                </a:lnTo>
                <a:lnTo>
                  <a:pt x="650020" y="1916475"/>
                </a:lnTo>
                <a:cubicBezTo>
                  <a:pt x="719166" y="1922724"/>
                  <a:pt x="719166" y="1922724"/>
                  <a:pt x="719166" y="1922724"/>
                </a:cubicBezTo>
                <a:cubicBezTo>
                  <a:pt x="736056" y="1896604"/>
                  <a:pt x="756699" y="1872350"/>
                  <a:pt x="782973" y="1853692"/>
                </a:cubicBezTo>
                <a:cubicBezTo>
                  <a:pt x="615950" y="1614880"/>
                  <a:pt x="615950" y="1614880"/>
                  <a:pt x="615950" y="1614880"/>
                </a:cubicBezTo>
                <a:cubicBezTo>
                  <a:pt x="615950" y="1609283"/>
                  <a:pt x="615950" y="1609283"/>
                  <a:pt x="615950" y="1609283"/>
                </a:cubicBezTo>
                <a:cubicBezTo>
                  <a:pt x="846779" y="1816378"/>
                  <a:pt x="846779" y="1816378"/>
                  <a:pt x="846779" y="1816378"/>
                </a:cubicBezTo>
                <a:cubicBezTo>
                  <a:pt x="846779" y="1818244"/>
                  <a:pt x="846779" y="1818244"/>
                  <a:pt x="846779" y="1818244"/>
                </a:cubicBezTo>
                <a:cubicBezTo>
                  <a:pt x="886189" y="1801452"/>
                  <a:pt x="933106" y="1793989"/>
                  <a:pt x="991283" y="1797721"/>
                </a:cubicBezTo>
                <a:cubicBezTo>
                  <a:pt x="1045706" y="1488011"/>
                  <a:pt x="1045706" y="1488011"/>
                  <a:pt x="1045706" y="1488011"/>
                </a:cubicBezTo>
                <a:cubicBezTo>
                  <a:pt x="1045706" y="1803318"/>
                  <a:pt x="1045706" y="1803318"/>
                  <a:pt x="1045706" y="1803318"/>
                </a:cubicBezTo>
                <a:cubicBezTo>
                  <a:pt x="1043829" y="1803318"/>
                  <a:pt x="1043829" y="1803318"/>
                  <a:pt x="1043829" y="1803318"/>
                </a:cubicBezTo>
                <a:lnTo>
                  <a:pt x="1143822" y="1829091"/>
                </a:lnTo>
                <a:lnTo>
                  <a:pt x="1143293" y="1829438"/>
                </a:lnTo>
                <a:cubicBezTo>
                  <a:pt x="1143293" y="1829438"/>
                  <a:pt x="1143293" y="1829438"/>
                  <a:pt x="1145169" y="1829438"/>
                </a:cubicBezTo>
                <a:lnTo>
                  <a:pt x="1143822" y="1829091"/>
                </a:lnTo>
                <a:lnTo>
                  <a:pt x="1247359" y="1761080"/>
                </a:lnTo>
                <a:cubicBezTo>
                  <a:pt x="1458572" y="1622343"/>
                  <a:pt x="1458572" y="1622343"/>
                  <a:pt x="1458572" y="1622343"/>
                </a:cubicBezTo>
                <a:cubicBezTo>
                  <a:pt x="1208976" y="1864887"/>
                  <a:pt x="1208976" y="1864887"/>
                  <a:pt x="1208976" y="1864887"/>
                </a:cubicBezTo>
                <a:cubicBezTo>
                  <a:pt x="1233372" y="1883544"/>
                  <a:pt x="1250262" y="1904067"/>
                  <a:pt x="1261522" y="1922724"/>
                </a:cubicBezTo>
                <a:cubicBezTo>
                  <a:pt x="1646238" y="1864887"/>
                  <a:pt x="1646238" y="1864887"/>
                  <a:pt x="1646238" y="1864887"/>
                </a:cubicBezTo>
                <a:cubicBezTo>
                  <a:pt x="1282166" y="1986159"/>
                  <a:pt x="1282166" y="1986159"/>
                  <a:pt x="1282166" y="1986159"/>
                </a:cubicBezTo>
                <a:cubicBezTo>
                  <a:pt x="1282166" y="1991756"/>
                  <a:pt x="1280289" y="2021607"/>
                  <a:pt x="1276536" y="2051459"/>
                </a:cubicBezTo>
                <a:cubicBezTo>
                  <a:pt x="1646238" y="2118625"/>
                  <a:pt x="1646238" y="2118625"/>
                  <a:pt x="1646238" y="2118625"/>
                </a:cubicBezTo>
                <a:cubicBezTo>
                  <a:pt x="1270906" y="2118625"/>
                  <a:pt x="1270906" y="2118625"/>
                  <a:pt x="1270906" y="2118625"/>
                </a:cubicBezTo>
                <a:cubicBezTo>
                  <a:pt x="1269029" y="2127954"/>
                  <a:pt x="1269029" y="2133551"/>
                  <a:pt x="1269029" y="2137282"/>
                </a:cubicBezTo>
                <a:cubicBezTo>
                  <a:pt x="1269029" y="2148477"/>
                  <a:pt x="1262695" y="2177512"/>
                  <a:pt x="1264279" y="2196052"/>
                </a:cubicBezTo>
                <a:lnTo>
                  <a:pt x="1268191" y="2207577"/>
                </a:lnTo>
                <a:lnTo>
                  <a:pt x="1269545" y="2207577"/>
                </a:lnTo>
                <a:cubicBezTo>
                  <a:pt x="1270680" y="2207577"/>
                  <a:pt x="1270680" y="2207577"/>
                  <a:pt x="1270680" y="2207577"/>
                </a:cubicBezTo>
                <a:cubicBezTo>
                  <a:pt x="1280052" y="2222501"/>
                  <a:pt x="1281926" y="2267275"/>
                  <a:pt x="1281926" y="2267275"/>
                </a:cubicBezTo>
                <a:cubicBezTo>
                  <a:pt x="1235068" y="2278469"/>
                  <a:pt x="1235068" y="2278469"/>
                  <a:pt x="1235068" y="2278469"/>
                </a:cubicBezTo>
                <a:cubicBezTo>
                  <a:pt x="1281926" y="2498607"/>
                  <a:pt x="1281926" y="2498607"/>
                  <a:pt x="1281926" y="2498607"/>
                </a:cubicBezTo>
                <a:cubicBezTo>
                  <a:pt x="1250063" y="2530322"/>
                  <a:pt x="1250063" y="2530322"/>
                  <a:pt x="1250063" y="2530322"/>
                </a:cubicBezTo>
                <a:cubicBezTo>
                  <a:pt x="1310041" y="2761653"/>
                  <a:pt x="1310041" y="2761653"/>
                  <a:pt x="1310041" y="2761653"/>
                </a:cubicBezTo>
                <a:cubicBezTo>
                  <a:pt x="1310041" y="2761653"/>
                  <a:pt x="1317538" y="2774712"/>
                  <a:pt x="1328784" y="2785906"/>
                </a:cubicBezTo>
                <a:cubicBezTo>
                  <a:pt x="1341904" y="2798965"/>
                  <a:pt x="1328784" y="2815755"/>
                  <a:pt x="1328784" y="2815755"/>
                </a:cubicBezTo>
                <a:cubicBezTo>
                  <a:pt x="1328784" y="2815755"/>
                  <a:pt x="1375642" y="2817621"/>
                  <a:pt x="1415003" y="2856798"/>
                </a:cubicBezTo>
                <a:cubicBezTo>
                  <a:pt x="1456237" y="2897840"/>
                  <a:pt x="1489975" y="2895975"/>
                  <a:pt x="1508718" y="2968732"/>
                </a:cubicBezTo>
                <a:lnTo>
                  <a:pt x="1525587" y="3048951"/>
                </a:lnTo>
                <a:lnTo>
                  <a:pt x="1525809" y="3048951"/>
                </a:lnTo>
                <a:cubicBezTo>
                  <a:pt x="1538931" y="3123599"/>
                  <a:pt x="1548304" y="3203845"/>
                  <a:pt x="1548304" y="3203845"/>
                </a:cubicBezTo>
                <a:cubicBezTo>
                  <a:pt x="1548304" y="3203845"/>
                  <a:pt x="1597042" y="3285958"/>
                  <a:pt x="1597042" y="3308352"/>
                </a:cubicBezTo>
                <a:cubicBezTo>
                  <a:pt x="1597042" y="3330747"/>
                  <a:pt x="1604540" y="3347542"/>
                  <a:pt x="1621411" y="3364338"/>
                </a:cubicBezTo>
                <a:cubicBezTo>
                  <a:pt x="1640157" y="3381134"/>
                  <a:pt x="1694519" y="3410993"/>
                  <a:pt x="1713265" y="3429655"/>
                </a:cubicBezTo>
                <a:cubicBezTo>
                  <a:pt x="1733885" y="3448317"/>
                  <a:pt x="1760129" y="3483774"/>
                  <a:pt x="1760129" y="3483774"/>
                </a:cubicBezTo>
                <a:cubicBezTo>
                  <a:pt x="1876351" y="3310218"/>
                  <a:pt x="1876351" y="3310218"/>
                  <a:pt x="1876351" y="3310218"/>
                </a:cubicBezTo>
                <a:cubicBezTo>
                  <a:pt x="1902595" y="3334479"/>
                  <a:pt x="1902595" y="3334479"/>
                  <a:pt x="1902595" y="3334479"/>
                </a:cubicBezTo>
                <a:cubicBezTo>
                  <a:pt x="1925090" y="3265429"/>
                  <a:pt x="1925090" y="3265429"/>
                  <a:pt x="1925090" y="3265429"/>
                </a:cubicBezTo>
                <a:cubicBezTo>
                  <a:pt x="2301876" y="3446451"/>
                  <a:pt x="2301876" y="3446451"/>
                  <a:pt x="2301876" y="3446451"/>
                </a:cubicBezTo>
                <a:cubicBezTo>
                  <a:pt x="2253137" y="3480042"/>
                  <a:pt x="2253137" y="3480042"/>
                  <a:pt x="2253137" y="3480042"/>
                </a:cubicBezTo>
                <a:cubicBezTo>
                  <a:pt x="2273757" y="3511767"/>
                  <a:pt x="2273757" y="3511767"/>
                  <a:pt x="2273757" y="3511767"/>
                </a:cubicBezTo>
                <a:cubicBezTo>
                  <a:pt x="2200650" y="3601345"/>
                  <a:pt x="2200650" y="3601345"/>
                  <a:pt x="2200650" y="3601345"/>
                </a:cubicBezTo>
                <a:lnTo>
                  <a:pt x="2238141" y="3655464"/>
                </a:lnTo>
                <a:cubicBezTo>
                  <a:pt x="2301876" y="3748774"/>
                  <a:pt x="2301876" y="3748774"/>
                  <a:pt x="2301876" y="3748774"/>
                </a:cubicBezTo>
                <a:cubicBezTo>
                  <a:pt x="2301876" y="3748774"/>
                  <a:pt x="2099424" y="4026837"/>
                  <a:pt x="2061933" y="4026837"/>
                </a:cubicBezTo>
                <a:cubicBezTo>
                  <a:pt x="2024442" y="4026837"/>
                  <a:pt x="1990699" y="4047365"/>
                  <a:pt x="1990699" y="4047365"/>
                </a:cubicBezTo>
                <a:cubicBezTo>
                  <a:pt x="1990699" y="4047365"/>
                  <a:pt x="1900721" y="4129478"/>
                  <a:pt x="1900721" y="4168668"/>
                </a:cubicBezTo>
                <a:cubicBezTo>
                  <a:pt x="1900721" y="4207858"/>
                  <a:pt x="1838860" y="4469125"/>
                  <a:pt x="1810742" y="4497118"/>
                </a:cubicBezTo>
                <a:cubicBezTo>
                  <a:pt x="1784498" y="4525111"/>
                  <a:pt x="1748881" y="4519512"/>
                  <a:pt x="1748881" y="4519512"/>
                </a:cubicBezTo>
                <a:cubicBezTo>
                  <a:pt x="1769502" y="4728526"/>
                  <a:pt x="1769502" y="4728526"/>
                  <a:pt x="1769502" y="4728526"/>
                </a:cubicBezTo>
                <a:lnTo>
                  <a:pt x="1770203" y="4728526"/>
                </a:lnTo>
                <a:cubicBezTo>
                  <a:pt x="1811482" y="5137237"/>
                  <a:pt x="1811482" y="5137237"/>
                  <a:pt x="1811482" y="5137237"/>
                </a:cubicBezTo>
                <a:cubicBezTo>
                  <a:pt x="1800224" y="5226817"/>
                  <a:pt x="1800224" y="5226817"/>
                  <a:pt x="1800224" y="5226817"/>
                </a:cubicBezTo>
                <a:cubicBezTo>
                  <a:pt x="1800224" y="5226817"/>
                  <a:pt x="1811834" y="5274057"/>
                  <a:pt x="1817638" y="5316572"/>
                </a:cubicBezTo>
                <a:lnTo>
                  <a:pt x="1820206" y="5347638"/>
                </a:lnTo>
                <a:lnTo>
                  <a:pt x="1820575" y="5347638"/>
                </a:lnTo>
                <a:lnTo>
                  <a:pt x="1820347" y="5349343"/>
                </a:lnTo>
                <a:lnTo>
                  <a:pt x="1820863" y="5355589"/>
                </a:lnTo>
                <a:lnTo>
                  <a:pt x="1819511" y="5355589"/>
                </a:lnTo>
                <a:lnTo>
                  <a:pt x="1816825" y="5375645"/>
                </a:lnTo>
                <a:cubicBezTo>
                  <a:pt x="1799951" y="5390582"/>
                  <a:pt x="1786826" y="5407386"/>
                  <a:pt x="1786826" y="5407386"/>
                </a:cubicBezTo>
                <a:cubicBezTo>
                  <a:pt x="1786826" y="5407386"/>
                  <a:pt x="1788701" y="5433526"/>
                  <a:pt x="1771827" y="5450331"/>
                </a:cubicBezTo>
                <a:cubicBezTo>
                  <a:pt x="1754952" y="5465268"/>
                  <a:pt x="1747452" y="5498876"/>
                  <a:pt x="1747452" y="5498876"/>
                </a:cubicBezTo>
                <a:cubicBezTo>
                  <a:pt x="1754952" y="5616506"/>
                  <a:pt x="1754952" y="5616506"/>
                  <a:pt x="1754952" y="5616506"/>
                </a:cubicBezTo>
                <a:cubicBezTo>
                  <a:pt x="1754952" y="5616506"/>
                  <a:pt x="1734328" y="5640779"/>
                  <a:pt x="1734328" y="5676255"/>
                </a:cubicBezTo>
                <a:cubicBezTo>
                  <a:pt x="1739952" y="6085159"/>
                  <a:pt x="1739952" y="6085159"/>
                  <a:pt x="1739952" y="6085159"/>
                </a:cubicBezTo>
                <a:cubicBezTo>
                  <a:pt x="1739952" y="6085159"/>
                  <a:pt x="1728703" y="6146775"/>
                  <a:pt x="1694954" y="6146775"/>
                </a:cubicBezTo>
                <a:cubicBezTo>
                  <a:pt x="1659330" y="6146775"/>
                  <a:pt x="1717453" y="6725588"/>
                  <a:pt x="1717453" y="6725588"/>
                </a:cubicBezTo>
                <a:cubicBezTo>
                  <a:pt x="0" y="6725588"/>
                  <a:pt x="0" y="6725588"/>
                  <a:pt x="0" y="6725588"/>
                </a:cubicBezTo>
                <a:cubicBezTo>
                  <a:pt x="48748" y="6677043"/>
                  <a:pt x="114372" y="6606091"/>
                  <a:pt x="114372" y="6572483"/>
                </a:cubicBezTo>
                <a:cubicBezTo>
                  <a:pt x="114372" y="6520203"/>
                  <a:pt x="174370" y="6393237"/>
                  <a:pt x="174370" y="6393237"/>
                </a:cubicBezTo>
                <a:cubicBezTo>
                  <a:pt x="174370" y="6393237"/>
                  <a:pt x="121871" y="6393237"/>
                  <a:pt x="121871" y="6311083"/>
                </a:cubicBezTo>
                <a:cubicBezTo>
                  <a:pt x="121871" y="6228929"/>
                  <a:pt x="121871" y="6228929"/>
                  <a:pt x="121871" y="6228929"/>
                </a:cubicBezTo>
                <a:cubicBezTo>
                  <a:pt x="121871" y="6228929"/>
                  <a:pt x="174370" y="5907780"/>
                  <a:pt x="174370" y="5773346"/>
                </a:cubicBezTo>
                <a:cubicBezTo>
                  <a:pt x="174370" y="5638912"/>
                  <a:pt x="271867" y="5474603"/>
                  <a:pt x="271867" y="5474603"/>
                </a:cubicBezTo>
                <a:cubicBezTo>
                  <a:pt x="271867" y="5474603"/>
                  <a:pt x="271867" y="5444146"/>
                  <a:pt x="271867" y="5398197"/>
                </a:cubicBezTo>
                <a:lnTo>
                  <a:pt x="271867" y="5355589"/>
                </a:lnTo>
                <a:lnTo>
                  <a:pt x="271033" y="5355589"/>
                </a:lnTo>
                <a:cubicBezTo>
                  <a:pt x="271033" y="5333194"/>
                  <a:pt x="271033" y="5333194"/>
                  <a:pt x="271033" y="5333194"/>
                </a:cubicBezTo>
                <a:cubicBezTo>
                  <a:pt x="271033" y="5251079"/>
                  <a:pt x="271033" y="5034593"/>
                  <a:pt x="271033" y="5034593"/>
                </a:cubicBezTo>
                <a:cubicBezTo>
                  <a:pt x="338580" y="4907687"/>
                  <a:pt x="338580" y="4907687"/>
                  <a:pt x="338580" y="4907687"/>
                </a:cubicBezTo>
                <a:cubicBezTo>
                  <a:pt x="338580" y="4907687"/>
                  <a:pt x="259775" y="4805043"/>
                  <a:pt x="242888" y="4728526"/>
                </a:cubicBezTo>
                <a:lnTo>
                  <a:pt x="243611" y="4728526"/>
                </a:lnTo>
                <a:cubicBezTo>
                  <a:pt x="243611" y="4721061"/>
                  <a:pt x="241736" y="4713597"/>
                  <a:pt x="241736" y="4706132"/>
                </a:cubicBezTo>
                <a:cubicBezTo>
                  <a:pt x="241736" y="4631484"/>
                  <a:pt x="73026" y="4560569"/>
                  <a:pt x="144259" y="4489653"/>
                </a:cubicBezTo>
                <a:cubicBezTo>
                  <a:pt x="215492" y="4418738"/>
                  <a:pt x="339213" y="4235851"/>
                  <a:pt x="339213" y="4235851"/>
                </a:cubicBezTo>
                <a:cubicBezTo>
                  <a:pt x="339213" y="4131344"/>
                  <a:pt x="339213" y="4131344"/>
                  <a:pt x="339213" y="4131344"/>
                </a:cubicBezTo>
                <a:cubicBezTo>
                  <a:pt x="339213" y="4131344"/>
                  <a:pt x="144259" y="4123879"/>
                  <a:pt x="144259" y="3967119"/>
                </a:cubicBezTo>
                <a:cubicBezTo>
                  <a:pt x="144259" y="3810358"/>
                  <a:pt x="339213" y="3526697"/>
                  <a:pt x="339213" y="3526697"/>
                </a:cubicBezTo>
                <a:cubicBezTo>
                  <a:pt x="339213" y="3526697"/>
                  <a:pt x="196747" y="3302753"/>
                  <a:pt x="196747" y="3228106"/>
                </a:cubicBezTo>
                <a:cubicBezTo>
                  <a:pt x="196747" y="3153458"/>
                  <a:pt x="256732" y="3086275"/>
                  <a:pt x="256732" y="3086275"/>
                </a:cubicBezTo>
                <a:cubicBezTo>
                  <a:pt x="256732" y="3086275"/>
                  <a:pt x="204245" y="3071345"/>
                  <a:pt x="166754" y="3048951"/>
                </a:cubicBezTo>
                <a:lnTo>
                  <a:pt x="167175" y="3048951"/>
                </a:lnTo>
                <a:cubicBezTo>
                  <a:pt x="138647" y="3032158"/>
                  <a:pt x="121530" y="3011633"/>
                  <a:pt x="144352" y="2989242"/>
                </a:cubicBezTo>
                <a:cubicBezTo>
                  <a:pt x="197604" y="2936998"/>
                  <a:pt x="197604" y="2936998"/>
                  <a:pt x="197604" y="2936998"/>
                </a:cubicBezTo>
                <a:cubicBezTo>
                  <a:pt x="197604" y="2936998"/>
                  <a:pt x="144352" y="2877289"/>
                  <a:pt x="144352" y="2810116"/>
                </a:cubicBezTo>
                <a:cubicBezTo>
                  <a:pt x="144352" y="2742943"/>
                  <a:pt x="144352" y="2690699"/>
                  <a:pt x="144352" y="2690699"/>
                </a:cubicBezTo>
                <a:cubicBezTo>
                  <a:pt x="144352" y="2690699"/>
                  <a:pt x="102511" y="2629124"/>
                  <a:pt x="77787" y="2548890"/>
                </a:cubicBezTo>
                <a:lnTo>
                  <a:pt x="78783" y="2548890"/>
                </a:lnTo>
                <a:lnTo>
                  <a:pt x="66834" y="2498117"/>
                </a:lnTo>
                <a:cubicBezTo>
                  <a:pt x="63788" y="2480415"/>
                  <a:pt x="61913" y="2462248"/>
                  <a:pt x="61913" y="2444547"/>
                </a:cubicBezTo>
                <a:cubicBezTo>
                  <a:pt x="61913" y="2338339"/>
                  <a:pt x="183756" y="2161325"/>
                  <a:pt x="223121" y="2109153"/>
                </a:cubicBezTo>
                <a:lnTo>
                  <a:pt x="225387" y="2109153"/>
                </a:lnTo>
                <a:lnTo>
                  <a:pt x="233777" y="2097940"/>
                </a:lnTo>
                <a:cubicBezTo>
                  <a:pt x="233777" y="2097940"/>
                  <a:pt x="226283" y="2090428"/>
                  <a:pt x="226283" y="2000289"/>
                </a:cubicBezTo>
                <a:cubicBezTo>
                  <a:pt x="226283" y="1985266"/>
                  <a:pt x="224410" y="1972120"/>
                  <a:pt x="220663" y="1958975"/>
                </a:cubicBezTo>
                <a:lnTo>
                  <a:pt x="224553" y="1959004"/>
                </a:lnTo>
                <a:lnTo>
                  <a:pt x="205142" y="1905821"/>
                </a:lnTo>
                <a:cubicBezTo>
                  <a:pt x="180939" y="1850951"/>
                  <a:pt x="148317" y="1793192"/>
                  <a:pt x="148317" y="1717581"/>
                </a:cubicBezTo>
                <a:cubicBezTo>
                  <a:pt x="148317" y="1598097"/>
                  <a:pt x="208183" y="1224710"/>
                  <a:pt x="208183" y="1224710"/>
                </a:cubicBezTo>
                <a:cubicBezTo>
                  <a:pt x="208183" y="1224710"/>
                  <a:pt x="172637" y="1204174"/>
                  <a:pt x="172637" y="1164968"/>
                </a:cubicBezTo>
                <a:cubicBezTo>
                  <a:pt x="172637" y="1125762"/>
                  <a:pt x="195087" y="1105226"/>
                  <a:pt x="195087" y="1105226"/>
                </a:cubicBezTo>
                <a:cubicBezTo>
                  <a:pt x="195087" y="1105226"/>
                  <a:pt x="148317" y="1041750"/>
                  <a:pt x="148317" y="1028682"/>
                </a:cubicBezTo>
                <a:cubicBezTo>
                  <a:pt x="148317" y="1015613"/>
                  <a:pt x="148317" y="1015613"/>
                  <a:pt x="148317" y="1015613"/>
                </a:cubicBezTo>
                <a:cubicBezTo>
                  <a:pt x="148317" y="1015613"/>
                  <a:pt x="122125" y="957738"/>
                  <a:pt x="122125" y="935335"/>
                </a:cubicBezTo>
                <a:cubicBezTo>
                  <a:pt x="122125" y="912932"/>
                  <a:pt x="148317" y="896129"/>
                  <a:pt x="148317" y="896129"/>
                </a:cubicBezTo>
                <a:cubicBezTo>
                  <a:pt x="133350" y="843855"/>
                  <a:pt x="133350" y="843855"/>
                  <a:pt x="133350" y="843855"/>
                </a:cubicBezTo>
                <a:cubicBezTo>
                  <a:pt x="131480" y="827053"/>
                  <a:pt x="131480" y="827053"/>
                  <a:pt x="131480" y="827053"/>
                </a:cubicBezTo>
                <a:cubicBezTo>
                  <a:pt x="131480" y="827053"/>
                  <a:pt x="110901" y="812117"/>
                  <a:pt x="110901" y="784113"/>
                </a:cubicBezTo>
                <a:cubicBezTo>
                  <a:pt x="110901" y="756109"/>
                  <a:pt x="148317" y="741174"/>
                  <a:pt x="148317" y="741174"/>
                </a:cubicBezTo>
                <a:cubicBezTo>
                  <a:pt x="148317" y="741174"/>
                  <a:pt x="107159" y="722504"/>
                  <a:pt x="107159" y="696367"/>
                </a:cubicBezTo>
                <a:cubicBezTo>
                  <a:pt x="107159" y="670230"/>
                  <a:pt x="95934" y="621690"/>
                  <a:pt x="95934" y="621690"/>
                </a:cubicBezTo>
                <a:cubicBezTo>
                  <a:pt x="95934" y="621690"/>
                  <a:pt x="13619" y="576883"/>
                  <a:pt x="13619" y="535811"/>
                </a:cubicBezTo>
                <a:cubicBezTo>
                  <a:pt x="13619" y="494738"/>
                  <a:pt x="43552" y="461133"/>
                  <a:pt x="43552" y="461133"/>
                </a:cubicBezTo>
                <a:cubicBezTo>
                  <a:pt x="11748" y="384589"/>
                  <a:pt x="11748" y="384589"/>
                  <a:pt x="11748" y="384589"/>
                </a:cubicBezTo>
                <a:cubicBezTo>
                  <a:pt x="54776" y="367786"/>
                  <a:pt x="54776" y="367786"/>
                  <a:pt x="54776" y="367786"/>
                </a:cubicBezTo>
                <a:cubicBezTo>
                  <a:pt x="54776" y="367786"/>
                  <a:pt x="52906" y="309911"/>
                  <a:pt x="109030" y="309911"/>
                </a:cubicBezTo>
                <a:cubicBezTo>
                  <a:pt x="165154" y="309911"/>
                  <a:pt x="185733" y="309911"/>
                  <a:pt x="185733" y="309911"/>
                </a:cubicBezTo>
                <a:cubicBezTo>
                  <a:pt x="185733" y="309911"/>
                  <a:pt x="148317" y="265105"/>
                  <a:pt x="148317" y="210964"/>
                </a:cubicBezTo>
                <a:cubicBezTo>
                  <a:pt x="148317" y="156823"/>
                  <a:pt x="198829" y="126952"/>
                  <a:pt x="198829" y="126952"/>
                </a:cubicBezTo>
                <a:cubicBezTo>
                  <a:pt x="198829" y="126952"/>
                  <a:pt x="195087" y="80278"/>
                  <a:pt x="183862" y="69077"/>
                </a:cubicBezTo>
                <a:cubicBezTo>
                  <a:pt x="172637" y="57875"/>
                  <a:pt x="174508" y="52274"/>
                  <a:pt x="174508" y="52274"/>
                </a:cubicBezTo>
                <a:cubicBezTo>
                  <a:pt x="239987" y="93347"/>
                  <a:pt x="239987" y="93347"/>
                  <a:pt x="239987" y="93347"/>
                </a:cubicBezTo>
                <a:cubicBezTo>
                  <a:pt x="239987" y="93347"/>
                  <a:pt x="260566" y="76544"/>
                  <a:pt x="283016" y="52274"/>
                </a:cubicBezTo>
                <a:cubicBezTo>
                  <a:pt x="307336" y="29871"/>
                  <a:pt x="342881" y="35472"/>
                  <a:pt x="342881" y="35472"/>
                </a:cubicBezTo>
                <a:cubicBezTo>
                  <a:pt x="367202" y="0"/>
                  <a:pt x="367202" y="0"/>
                  <a:pt x="367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79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BC4CC76-D315-4ECA-9709-747F2245847D}"/>
              </a:ext>
            </a:extLst>
          </p:cNvPr>
          <p:cNvSpPr/>
          <p:nvPr userDrawn="1"/>
        </p:nvSpPr>
        <p:spPr>
          <a:xfrm>
            <a:off x="55763" y="-396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103752-7DE6-46C8-B33A-8A5AA01FEF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2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4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57438" y="44926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2914" y="50202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2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8FF5C7B-5701-4872-9FCD-EDAA8B19DC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118" y="502023"/>
            <a:ext cx="3705048" cy="3658195"/>
          </a:xfrm>
          <a:custGeom>
            <a:avLst/>
            <a:gdLst>
              <a:gd name="connsiteX0" fmla="*/ 0 w 3705048"/>
              <a:gd name="connsiteY0" fmla="*/ 0 h 3658195"/>
              <a:gd name="connsiteX1" fmla="*/ 3705048 w 3705048"/>
              <a:gd name="connsiteY1" fmla="*/ 0 h 3658195"/>
              <a:gd name="connsiteX2" fmla="*/ 3705048 w 3705048"/>
              <a:gd name="connsiteY2" fmla="*/ 3658195 h 3658195"/>
              <a:gd name="connsiteX3" fmla="*/ 0 w 3705048"/>
              <a:gd name="connsiteY3" fmla="*/ 3658195 h 365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048" h="3658195">
                <a:moveTo>
                  <a:pt x="0" y="0"/>
                </a:moveTo>
                <a:lnTo>
                  <a:pt x="3705048" y="0"/>
                </a:lnTo>
                <a:lnTo>
                  <a:pt x="3705048" y="3658195"/>
                </a:lnTo>
                <a:lnTo>
                  <a:pt x="0" y="36581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30CB01-B9F7-447C-ACEF-0540E0C02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7838" y="1524231"/>
            <a:ext cx="4293150" cy="2863347"/>
          </a:xfrm>
          <a:custGeom>
            <a:avLst/>
            <a:gdLst>
              <a:gd name="connsiteX0" fmla="*/ 0 w 4293150"/>
              <a:gd name="connsiteY0" fmla="*/ 0 h 2863347"/>
              <a:gd name="connsiteX1" fmla="*/ 4293150 w 4293150"/>
              <a:gd name="connsiteY1" fmla="*/ 0 h 2863347"/>
              <a:gd name="connsiteX2" fmla="*/ 4293150 w 4293150"/>
              <a:gd name="connsiteY2" fmla="*/ 2863347 h 2863347"/>
              <a:gd name="connsiteX3" fmla="*/ 0 w 4293150"/>
              <a:gd name="connsiteY3" fmla="*/ 2863347 h 286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150" h="2863347">
                <a:moveTo>
                  <a:pt x="0" y="0"/>
                </a:moveTo>
                <a:lnTo>
                  <a:pt x="4293150" y="0"/>
                </a:lnTo>
                <a:lnTo>
                  <a:pt x="4293150" y="2863347"/>
                </a:lnTo>
                <a:lnTo>
                  <a:pt x="0" y="28633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ED67A4-E966-4D07-9676-4871E46C75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782" y="559643"/>
            <a:ext cx="4947365" cy="5010527"/>
          </a:xfrm>
          <a:custGeom>
            <a:avLst/>
            <a:gdLst>
              <a:gd name="connsiteX0" fmla="*/ 0 w 4947365"/>
              <a:gd name="connsiteY0" fmla="*/ 0 h 5010527"/>
              <a:gd name="connsiteX1" fmla="*/ 4947365 w 4947365"/>
              <a:gd name="connsiteY1" fmla="*/ 0 h 5010527"/>
              <a:gd name="connsiteX2" fmla="*/ 4947365 w 4947365"/>
              <a:gd name="connsiteY2" fmla="*/ 5010527 h 5010527"/>
              <a:gd name="connsiteX3" fmla="*/ 0 w 4947365"/>
              <a:gd name="connsiteY3" fmla="*/ 5010527 h 50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365" h="5010527">
                <a:moveTo>
                  <a:pt x="0" y="0"/>
                </a:moveTo>
                <a:lnTo>
                  <a:pt x="4947365" y="0"/>
                </a:lnTo>
                <a:lnTo>
                  <a:pt x="4947365" y="5010527"/>
                </a:lnTo>
                <a:lnTo>
                  <a:pt x="0" y="50105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22F-43FB-4D25-85E7-85C74FE9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6E0E-A480-498F-B90A-9CB30DDE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4B42-2D5D-41C8-9EEE-6A406DBB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E7AF-CE20-47CA-926A-8D544C39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8B2-2454-44E5-BFC3-4DD80C77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99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3B809-0ADA-4644-9F52-8A0C72448367}"/>
              </a:ext>
            </a:extLst>
          </p:cNvPr>
          <p:cNvSpPr/>
          <p:nvPr userDrawn="1"/>
        </p:nvSpPr>
        <p:spPr>
          <a:xfrm>
            <a:off x="0" y="-1052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26FD4C4-0923-4686-9E16-9D53AB6357D5}"/>
              </a:ext>
            </a:extLst>
          </p:cNvPr>
          <p:cNvSpPr>
            <a:spLocks/>
          </p:cNvSpPr>
          <p:nvPr userDrawn="1"/>
        </p:nvSpPr>
        <p:spPr bwMode="auto">
          <a:xfrm>
            <a:off x="3938450" y="0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E7ECB6E7-2A0F-45E7-9858-4CF35D92A20F}"/>
              </a:ext>
            </a:extLst>
          </p:cNvPr>
          <p:cNvSpPr>
            <a:spLocks/>
          </p:cNvSpPr>
          <p:nvPr userDrawn="1"/>
        </p:nvSpPr>
        <p:spPr bwMode="auto">
          <a:xfrm>
            <a:off x="5921925" y="24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9C82D8D0-8A9B-441B-9B2E-428160DF5DF7}"/>
              </a:ext>
            </a:extLst>
          </p:cNvPr>
          <p:cNvSpPr>
            <a:spLocks/>
          </p:cNvSpPr>
          <p:nvPr userDrawn="1"/>
        </p:nvSpPr>
        <p:spPr bwMode="auto">
          <a:xfrm>
            <a:off x="5516005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4540635-9121-4EC0-ACF1-27387C000006}"/>
              </a:ext>
            </a:extLst>
          </p:cNvPr>
          <p:cNvSpPr>
            <a:spLocks/>
          </p:cNvSpPr>
          <p:nvPr userDrawn="1"/>
        </p:nvSpPr>
        <p:spPr bwMode="auto">
          <a:xfrm>
            <a:off x="582371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43892F-38D6-4989-A377-600E1DFDF90A}"/>
              </a:ext>
            </a:extLst>
          </p:cNvPr>
          <p:cNvSpPr>
            <a:spLocks/>
          </p:cNvSpPr>
          <p:nvPr userDrawn="1"/>
        </p:nvSpPr>
        <p:spPr bwMode="auto">
          <a:xfrm>
            <a:off x="10070851" y="4722772"/>
            <a:ext cx="2121028" cy="2156742"/>
          </a:xfrm>
          <a:custGeom>
            <a:avLst/>
            <a:gdLst>
              <a:gd name="connsiteX0" fmla="*/ 2121028 w 2121028"/>
              <a:gd name="connsiteY0" fmla="*/ 0 h 2156742"/>
              <a:gd name="connsiteX1" fmla="*/ 2121028 w 2121028"/>
              <a:gd name="connsiteY1" fmla="*/ 376813 h 2156742"/>
              <a:gd name="connsiteX2" fmla="*/ 370573 w 2121028"/>
              <a:gd name="connsiteY2" fmla="*/ 2156742 h 2156742"/>
              <a:gd name="connsiteX3" fmla="*/ 0 w 2121028"/>
              <a:gd name="connsiteY3" fmla="*/ 2156742 h 215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028" h="2156742">
                <a:moveTo>
                  <a:pt x="2121028" y="0"/>
                </a:moveTo>
                <a:lnTo>
                  <a:pt x="2121028" y="376813"/>
                </a:lnTo>
                <a:lnTo>
                  <a:pt x="370573" y="2156742"/>
                </a:lnTo>
                <a:lnTo>
                  <a:pt x="0" y="215674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8FCE0-A86A-4C6E-AC33-7D48C02194BB}"/>
              </a:ext>
            </a:extLst>
          </p:cNvPr>
          <p:cNvSpPr>
            <a:spLocks/>
          </p:cNvSpPr>
          <p:nvPr userDrawn="1"/>
        </p:nvSpPr>
        <p:spPr bwMode="auto">
          <a:xfrm>
            <a:off x="3854726" y="9521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F4EC3D2-1D6D-4750-8A64-FA04743350AA}"/>
              </a:ext>
            </a:extLst>
          </p:cNvPr>
          <p:cNvSpPr>
            <a:spLocks/>
          </p:cNvSpPr>
          <p:nvPr userDrawn="1"/>
        </p:nvSpPr>
        <p:spPr bwMode="auto">
          <a:xfrm>
            <a:off x="5213632" y="-10757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188A2D5-1743-4966-9DA6-B1852EF0FB99}"/>
              </a:ext>
            </a:extLst>
          </p:cNvPr>
          <p:cNvSpPr>
            <a:spLocks/>
          </p:cNvSpPr>
          <p:nvPr userDrawn="1"/>
        </p:nvSpPr>
        <p:spPr bwMode="auto">
          <a:xfrm>
            <a:off x="2856421" y="0"/>
            <a:ext cx="7763511" cy="6858000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2AC3624-8900-4771-8E5F-7420B3644207}"/>
              </a:ext>
            </a:extLst>
          </p:cNvPr>
          <p:cNvSpPr>
            <a:spLocks/>
          </p:cNvSpPr>
          <p:nvPr userDrawn="1"/>
        </p:nvSpPr>
        <p:spPr bwMode="auto">
          <a:xfrm>
            <a:off x="7254787" y="1844707"/>
            <a:ext cx="4937215" cy="5020350"/>
          </a:xfrm>
          <a:custGeom>
            <a:avLst/>
            <a:gdLst>
              <a:gd name="connsiteX0" fmla="*/ 4937215 w 4937215"/>
              <a:gd name="connsiteY0" fmla="*/ 0 h 5020350"/>
              <a:gd name="connsiteX1" fmla="*/ 4937215 w 4937215"/>
              <a:gd name="connsiteY1" fmla="*/ 376814 h 5020350"/>
              <a:gd name="connsiteX2" fmla="*/ 370574 w 4937215"/>
              <a:gd name="connsiteY2" fmla="*/ 5020350 h 5020350"/>
              <a:gd name="connsiteX3" fmla="*/ 0 w 4937215"/>
              <a:gd name="connsiteY3" fmla="*/ 5020350 h 502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215" h="5020350">
                <a:moveTo>
                  <a:pt x="4937215" y="0"/>
                </a:moveTo>
                <a:lnTo>
                  <a:pt x="4937215" y="376814"/>
                </a:lnTo>
                <a:lnTo>
                  <a:pt x="370574" y="5020350"/>
                </a:lnTo>
                <a:lnTo>
                  <a:pt x="0" y="502035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F221C0-F6F0-477A-A031-E72405FBAA20}"/>
              </a:ext>
            </a:extLst>
          </p:cNvPr>
          <p:cNvSpPr>
            <a:spLocks/>
          </p:cNvSpPr>
          <p:nvPr userDrawn="1"/>
        </p:nvSpPr>
        <p:spPr bwMode="auto">
          <a:xfrm>
            <a:off x="8083215" y="268003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50BE64A-C684-416E-98CF-DAC05F22FA90}"/>
              </a:ext>
            </a:extLst>
          </p:cNvPr>
          <p:cNvSpPr>
            <a:spLocks/>
          </p:cNvSpPr>
          <p:nvPr userDrawn="1"/>
        </p:nvSpPr>
        <p:spPr bwMode="auto">
          <a:xfrm>
            <a:off x="-7408" y="313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814CFC0-2995-4011-8A05-63876449F40D}"/>
              </a:ext>
            </a:extLst>
          </p:cNvPr>
          <p:cNvSpPr>
            <a:spLocks/>
          </p:cNvSpPr>
          <p:nvPr userDrawn="1"/>
        </p:nvSpPr>
        <p:spPr bwMode="auto">
          <a:xfrm>
            <a:off x="745735" y="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F0E7FCB9-0E42-47C8-8670-C8C318C5570C}"/>
              </a:ext>
            </a:extLst>
          </p:cNvPr>
          <p:cNvSpPr>
            <a:spLocks/>
          </p:cNvSpPr>
          <p:nvPr userDrawn="1"/>
        </p:nvSpPr>
        <p:spPr bwMode="auto">
          <a:xfrm>
            <a:off x="847779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2A3F36DB-7C52-4CF2-9262-D995C88522BA}"/>
              </a:ext>
            </a:extLst>
          </p:cNvPr>
          <p:cNvSpPr>
            <a:spLocks/>
          </p:cNvSpPr>
          <p:nvPr userDrawn="1"/>
        </p:nvSpPr>
        <p:spPr bwMode="auto">
          <a:xfrm>
            <a:off x="6461" y="4605648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D871AE26-3423-46F0-BB9C-1870C8B3A664}"/>
              </a:ext>
            </a:extLst>
          </p:cNvPr>
          <p:cNvSpPr>
            <a:spLocks/>
          </p:cNvSpPr>
          <p:nvPr userDrawn="1"/>
        </p:nvSpPr>
        <p:spPr bwMode="auto">
          <a:xfrm>
            <a:off x="26817" y="500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80ABDF-8E61-480E-BD48-0DCD701D89BC}"/>
              </a:ext>
            </a:extLst>
          </p:cNvPr>
          <p:cNvSpPr>
            <a:spLocks/>
          </p:cNvSpPr>
          <p:nvPr userDrawn="1"/>
        </p:nvSpPr>
        <p:spPr bwMode="auto">
          <a:xfrm>
            <a:off x="-12175" y="3551482"/>
            <a:ext cx="2868139" cy="2916450"/>
          </a:xfrm>
          <a:custGeom>
            <a:avLst/>
            <a:gdLst>
              <a:gd name="connsiteX0" fmla="*/ 2497566 w 2868139"/>
              <a:gd name="connsiteY0" fmla="*/ 0 h 2916450"/>
              <a:gd name="connsiteX1" fmla="*/ 2868139 w 2868139"/>
              <a:gd name="connsiteY1" fmla="*/ 0 h 2916450"/>
              <a:gd name="connsiteX2" fmla="*/ 0 w 2868139"/>
              <a:gd name="connsiteY2" fmla="*/ 2916450 h 2916450"/>
              <a:gd name="connsiteX3" fmla="*/ 0 w 2868139"/>
              <a:gd name="connsiteY3" fmla="*/ 2539634 h 2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139" h="2916450">
                <a:moveTo>
                  <a:pt x="2497566" y="0"/>
                </a:moveTo>
                <a:lnTo>
                  <a:pt x="2868139" y="0"/>
                </a:lnTo>
                <a:lnTo>
                  <a:pt x="0" y="2916450"/>
                </a:lnTo>
                <a:lnTo>
                  <a:pt x="0" y="2539634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4BCA1E-0A1C-47C4-AC9C-F34F8F4F6FA1}"/>
              </a:ext>
            </a:extLst>
          </p:cNvPr>
          <p:cNvSpPr>
            <a:spLocks/>
          </p:cNvSpPr>
          <p:nvPr userDrawn="1"/>
        </p:nvSpPr>
        <p:spPr bwMode="auto">
          <a:xfrm>
            <a:off x="649150" y="3450514"/>
            <a:ext cx="3749054" cy="3435387"/>
          </a:xfrm>
          <a:custGeom>
            <a:avLst/>
            <a:gdLst>
              <a:gd name="connsiteX0" fmla="*/ 3378481 w 3749054"/>
              <a:gd name="connsiteY0" fmla="*/ 0 h 3435387"/>
              <a:gd name="connsiteX1" fmla="*/ 3749054 w 3749054"/>
              <a:gd name="connsiteY1" fmla="*/ 0 h 3435387"/>
              <a:gd name="connsiteX2" fmla="*/ 370573 w 3749054"/>
              <a:gd name="connsiteY2" fmla="*/ 3435387 h 3435387"/>
              <a:gd name="connsiteX3" fmla="*/ 0 w 3749054"/>
              <a:gd name="connsiteY3" fmla="*/ 3435387 h 343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54" h="3435387">
                <a:moveTo>
                  <a:pt x="3378481" y="0"/>
                </a:moveTo>
                <a:lnTo>
                  <a:pt x="3749054" y="0"/>
                </a:lnTo>
                <a:lnTo>
                  <a:pt x="370573" y="3435387"/>
                </a:lnTo>
                <a:lnTo>
                  <a:pt x="0" y="3435387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F96A56-8A66-412E-AEBF-DDD3AF1D51E7}"/>
              </a:ext>
            </a:extLst>
          </p:cNvPr>
          <p:cNvSpPr>
            <a:spLocks/>
          </p:cNvSpPr>
          <p:nvPr userDrawn="1"/>
        </p:nvSpPr>
        <p:spPr bwMode="auto">
          <a:xfrm>
            <a:off x="5480233" y="43975"/>
            <a:ext cx="6711767" cy="6824782"/>
          </a:xfrm>
          <a:custGeom>
            <a:avLst/>
            <a:gdLst>
              <a:gd name="connsiteX0" fmla="*/ 6711767 w 6711767"/>
              <a:gd name="connsiteY0" fmla="*/ 0 h 6824782"/>
              <a:gd name="connsiteX1" fmla="*/ 6711767 w 6711767"/>
              <a:gd name="connsiteY1" fmla="*/ 1037846 h 6824782"/>
              <a:gd name="connsiteX2" fmla="*/ 2603278 w 6711767"/>
              <a:gd name="connsiteY2" fmla="*/ 5216699 h 6824782"/>
              <a:gd name="connsiteX3" fmla="*/ 1019077 w 6711767"/>
              <a:gd name="connsiteY3" fmla="*/ 6824782 h 6824782"/>
              <a:gd name="connsiteX4" fmla="*/ 0 w 6711767"/>
              <a:gd name="connsiteY4" fmla="*/ 6824782 h 682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1767" h="6824782">
                <a:moveTo>
                  <a:pt x="6711767" y="0"/>
                </a:moveTo>
                <a:lnTo>
                  <a:pt x="6711767" y="1037846"/>
                </a:lnTo>
                <a:lnTo>
                  <a:pt x="2603278" y="5216699"/>
                </a:lnTo>
                <a:lnTo>
                  <a:pt x="1019077" y="6824782"/>
                </a:lnTo>
                <a:lnTo>
                  <a:pt x="0" y="682478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DEF717B-B3DA-4EE2-BD92-5491848CA609}"/>
              </a:ext>
            </a:extLst>
          </p:cNvPr>
          <p:cNvSpPr>
            <a:spLocks/>
          </p:cNvSpPr>
          <p:nvPr userDrawn="1"/>
        </p:nvSpPr>
        <p:spPr bwMode="auto">
          <a:xfrm>
            <a:off x="8732533" y="0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9690E8C-7BDB-439B-8B60-8CBCC017E69C}"/>
              </a:ext>
            </a:extLst>
          </p:cNvPr>
          <p:cNvSpPr>
            <a:spLocks/>
          </p:cNvSpPr>
          <p:nvPr userDrawn="1"/>
        </p:nvSpPr>
        <p:spPr bwMode="auto">
          <a:xfrm>
            <a:off x="842087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4D9598D5-E9A5-47B9-A675-9999A198408D}"/>
              </a:ext>
            </a:extLst>
          </p:cNvPr>
          <p:cNvSpPr>
            <a:spLocks/>
          </p:cNvSpPr>
          <p:nvPr userDrawn="1"/>
        </p:nvSpPr>
        <p:spPr bwMode="auto">
          <a:xfrm>
            <a:off x="6604951" y="-523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B4FA537-DD8E-45F3-9D21-1BA549F35E09}"/>
              </a:ext>
            </a:extLst>
          </p:cNvPr>
          <p:cNvSpPr>
            <a:spLocks/>
          </p:cNvSpPr>
          <p:nvPr userDrawn="1"/>
        </p:nvSpPr>
        <p:spPr bwMode="auto">
          <a:xfrm>
            <a:off x="1299992" y="4918746"/>
            <a:ext cx="2936509" cy="1949719"/>
          </a:xfrm>
          <a:custGeom>
            <a:avLst/>
            <a:gdLst>
              <a:gd name="connsiteX0" fmla="*/ 1917432 w 2936509"/>
              <a:gd name="connsiteY0" fmla="*/ 0 h 1949719"/>
              <a:gd name="connsiteX1" fmla="*/ 2936509 w 2936509"/>
              <a:gd name="connsiteY1" fmla="*/ 0 h 1949719"/>
              <a:gd name="connsiteX2" fmla="*/ 2602992 w 2936509"/>
              <a:gd name="connsiteY2" fmla="*/ 340535 h 1949719"/>
              <a:gd name="connsiteX3" fmla="*/ 1020904 w 2936509"/>
              <a:gd name="connsiteY3" fmla="*/ 1949719 h 1949719"/>
              <a:gd name="connsiteX4" fmla="*/ 0 w 2936509"/>
              <a:gd name="connsiteY4" fmla="*/ 1949719 h 194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509" h="1949719">
                <a:moveTo>
                  <a:pt x="1917432" y="0"/>
                </a:moveTo>
                <a:lnTo>
                  <a:pt x="2936509" y="0"/>
                </a:lnTo>
                <a:lnTo>
                  <a:pt x="2602992" y="340535"/>
                </a:lnTo>
                <a:lnTo>
                  <a:pt x="1020904" y="1949719"/>
                </a:lnTo>
                <a:lnTo>
                  <a:pt x="0" y="194971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787EE2-1608-4E61-9588-1EEF002D009B}"/>
              </a:ext>
            </a:extLst>
          </p:cNvPr>
          <p:cNvSpPr>
            <a:spLocks/>
          </p:cNvSpPr>
          <p:nvPr userDrawn="1"/>
        </p:nvSpPr>
        <p:spPr bwMode="auto">
          <a:xfrm>
            <a:off x="4454075" y="4886710"/>
            <a:ext cx="2309240" cy="1971290"/>
          </a:xfrm>
          <a:custGeom>
            <a:avLst/>
            <a:gdLst>
              <a:gd name="connsiteX0" fmla="*/ 1938667 w 2309240"/>
              <a:gd name="connsiteY0" fmla="*/ 0 h 1971290"/>
              <a:gd name="connsiteX1" fmla="*/ 2309240 w 2309240"/>
              <a:gd name="connsiteY1" fmla="*/ 0 h 1971290"/>
              <a:gd name="connsiteX2" fmla="*/ 370573 w 2309240"/>
              <a:gd name="connsiteY2" fmla="*/ 1971290 h 1971290"/>
              <a:gd name="connsiteX3" fmla="*/ 0 w 2309240"/>
              <a:gd name="connsiteY3" fmla="*/ 1971290 h 19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240" h="1971290">
                <a:moveTo>
                  <a:pt x="1938667" y="0"/>
                </a:moveTo>
                <a:lnTo>
                  <a:pt x="2309240" y="0"/>
                </a:lnTo>
                <a:lnTo>
                  <a:pt x="370573" y="1971290"/>
                </a:lnTo>
                <a:lnTo>
                  <a:pt x="0" y="197129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BA67F7-9185-4E38-B2FF-CFDC99A04BBE}"/>
              </a:ext>
            </a:extLst>
          </p:cNvPr>
          <p:cNvSpPr>
            <a:spLocks/>
          </p:cNvSpPr>
          <p:nvPr userDrawn="1"/>
        </p:nvSpPr>
        <p:spPr bwMode="auto">
          <a:xfrm>
            <a:off x="9407598" y="4095244"/>
            <a:ext cx="2784402" cy="2772928"/>
          </a:xfrm>
          <a:custGeom>
            <a:avLst/>
            <a:gdLst>
              <a:gd name="connsiteX0" fmla="*/ 2784402 w 2784402"/>
              <a:gd name="connsiteY0" fmla="*/ 0 h 2772928"/>
              <a:gd name="connsiteX1" fmla="*/ 2784402 w 2784402"/>
              <a:gd name="connsiteY1" fmla="*/ 475604 h 2772928"/>
              <a:gd name="connsiteX2" fmla="*/ 1206449 w 2784402"/>
              <a:gd name="connsiteY2" fmla="*/ 2047500 h 2772928"/>
              <a:gd name="connsiteX3" fmla="*/ 476754 w 2784402"/>
              <a:gd name="connsiteY3" fmla="*/ 2772928 h 2772928"/>
              <a:gd name="connsiteX4" fmla="*/ 0 w 2784402"/>
              <a:gd name="connsiteY4" fmla="*/ 2772928 h 27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402" h="2772928">
                <a:moveTo>
                  <a:pt x="2784402" y="0"/>
                </a:moveTo>
                <a:lnTo>
                  <a:pt x="2784402" y="475604"/>
                </a:lnTo>
                <a:lnTo>
                  <a:pt x="1206449" y="2047500"/>
                </a:lnTo>
                <a:lnTo>
                  <a:pt x="476754" y="2772928"/>
                </a:lnTo>
                <a:lnTo>
                  <a:pt x="0" y="2772928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108AF9-47CB-4B91-B49F-D56B04034E3D}"/>
              </a:ext>
            </a:extLst>
          </p:cNvPr>
          <p:cNvSpPr>
            <a:spLocks/>
          </p:cNvSpPr>
          <p:nvPr userDrawn="1"/>
        </p:nvSpPr>
        <p:spPr bwMode="auto">
          <a:xfrm>
            <a:off x="10902270" y="1364854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9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43E430-7D51-4B32-B46D-D103F1D61C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0"/>
            <a:ext cx="37338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A0C348-4A0F-4C9E-B1BC-CEFEDEE0FF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609867D-F8CF-4B29-B4CF-84DEE5B6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408" y="-30163"/>
            <a:ext cx="12169582" cy="6888163"/>
          </a:xfrm>
          <a:custGeom>
            <a:avLst/>
            <a:gdLst>
              <a:gd name="connsiteX0" fmla="*/ 7151159 w 12169582"/>
              <a:gd name="connsiteY0" fmla="*/ 0 h 6888163"/>
              <a:gd name="connsiteX1" fmla="*/ 12169582 w 12169582"/>
              <a:gd name="connsiteY1" fmla="*/ 0 h 6888163"/>
              <a:gd name="connsiteX2" fmla="*/ 5262448 w 12169582"/>
              <a:gd name="connsiteY2" fmla="*/ 6888163 h 6888163"/>
              <a:gd name="connsiteX3" fmla="*/ 0 w 12169582"/>
              <a:gd name="connsiteY3" fmla="*/ 6888163 h 6888163"/>
              <a:gd name="connsiteX4" fmla="*/ 6916072 w 12169582"/>
              <a:gd name="connsiteY4" fmla="*/ 592 h 6888163"/>
              <a:gd name="connsiteX5" fmla="*/ 7151159 w 12169582"/>
              <a:gd name="connsiteY5" fmla="*/ 592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582" h="6888163">
                <a:moveTo>
                  <a:pt x="7151159" y="0"/>
                </a:moveTo>
                <a:lnTo>
                  <a:pt x="12169582" y="0"/>
                </a:lnTo>
                <a:lnTo>
                  <a:pt x="5262448" y="6888163"/>
                </a:lnTo>
                <a:lnTo>
                  <a:pt x="0" y="6888163"/>
                </a:lnTo>
                <a:lnTo>
                  <a:pt x="6916072" y="592"/>
                </a:lnTo>
                <a:lnTo>
                  <a:pt x="7151159" y="5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1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3283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1AED228-FEC9-4E5F-A643-13235B70822C}"/>
              </a:ext>
            </a:extLst>
          </p:cNvPr>
          <p:cNvSpPr>
            <a:spLocks/>
          </p:cNvSpPr>
          <p:nvPr userDrawn="1"/>
        </p:nvSpPr>
        <p:spPr bwMode="auto">
          <a:xfrm>
            <a:off x="3827463" y="78660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31F20"/>
          </a:solidFill>
          <a:ln w="0" cap="flat">
            <a:solidFill>
              <a:srgbClr val="2E319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F6519428-8B26-4C00-B881-390BE653F4EE}"/>
              </a:ext>
            </a:extLst>
          </p:cNvPr>
          <p:cNvSpPr>
            <a:spLocks/>
          </p:cNvSpPr>
          <p:nvPr userDrawn="1"/>
        </p:nvSpPr>
        <p:spPr bwMode="auto">
          <a:xfrm>
            <a:off x="6126163" y="862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27D7A35C-3A22-4179-89C3-D5C2734BF91C}"/>
              </a:ext>
            </a:extLst>
          </p:cNvPr>
          <p:cNvSpPr>
            <a:spLocks/>
          </p:cNvSpPr>
          <p:nvPr userDrawn="1"/>
        </p:nvSpPr>
        <p:spPr bwMode="auto">
          <a:xfrm>
            <a:off x="3027363" y="84534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8C095B01-4408-449B-BD6D-9B817EE82D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430328"/>
            <a:ext cx="4648200" cy="6412901"/>
          </a:xfrm>
          <a:custGeom>
            <a:avLst/>
            <a:gdLst>
              <a:gd name="connsiteX0" fmla="*/ 1748165 w 2197812"/>
              <a:gd name="connsiteY0" fmla="*/ 2067280 h 3032217"/>
              <a:gd name="connsiteX1" fmla="*/ 1716019 w 2197812"/>
              <a:gd name="connsiteY1" fmla="*/ 2153100 h 3032217"/>
              <a:gd name="connsiteX2" fmla="*/ 1710257 w 2197812"/>
              <a:gd name="connsiteY2" fmla="*/ 2153100 h 3032217"/>
              <a:gd name="connsiteX3" fmla="*/ 1678475 w 2197812"/>
              <a:gd name="connsiteY3" fmla="*/ 2285357 h 3032217"/>
              <a:gd name="connsiteX4" fmla="*/ 1734223 w 2197812"/>
              <a:gd name="connsiteY4" fmla="*/ 2778144 h 3032217"/>
              <a:gd name="connsiteX5" fmla="*/ 1827659 w 2197812"/>
              <a:gd name="connsiteY5" fmla="*/ 2983212 h 3032217"/>
              <a:gd name="connsiteX6" fmla="*/ 1844933 w 2197812"/>
              <a:gd name="connsiteY6" fmla="*/ 2424928 h 3032217"/>
              <a:gd name="connsiteX7" fmla="*/ 1779763 w 2197812"/>
              <a:gd name="connsiteY7" fmla="*/ 2148125 h 3032217"/>
              <a:gd name="connsiteX8" fmla="*/ 1780461 w 2197812"/>
              <a:gd name="connsiteY8" fmla="*/ 2148125 h 3032217"/>
              <a:gd name="connsiteX9" fmla="*/ 1782141 w 2197812"/>
              <a:gd name="connsiteY9" fmla="*/ 2148125 h 3032217"/>
              <a:gd name="connsiteX10" fmla="*/ 1200110 w 2197812"/>
              <a:gd name="connsiteY10" fmla="*/ 1567 h 3032217"/>
              <a:gd name="connsiteX11" fmla="*/ 1302359 w 2197812"/>
              <a:gd name="connsiteY11" fmla="*/ 24230 h 3032217"/>
              <a:gd name="connsiteX12" fmla="*/ 1541418 w 2197812"/>
              <a:gd name="connsiteY12" fmla="*/ 214702 h 3032217"/>
              <a:gd name="connsiteX13" fmla="*/ 1455984 w 2197812"/>
              <a:gd name="connsiteY13" fmla="*/ 207677 h 3032217"/>
              <a:gd name="connsiteX14" fmla="*/ 1527309 w 2197812"/>
              <a:gd name="connsiteY14" fmla="*/ 317745 h 3032217"/>
              <a:gd name="connsiteX15" fmla="*/ 1464605 w 2197812"/>
              <a:gd name="connsiteY15" fmla="*/ 309158 h 3032217"/>
              <a:gd name="connsiteX16" fmla="*/ 1514768 w 2197812"/>
              <a:gd name="connsiteY16" fmla="*/ 429375 h 3032217"/>
              <a:gd name="connsiteX17" fmla="*/ 1478714 w 2197812"/>
              <a:gd name="connsiteY17" fmla="*/ 423130 h 3032217"/>
              <a:gd name="connsiteX18" fmla="*/ 1459903 w 2197812"/>
              <a:gd name="connsiteY18" fmla="*/ 516805 h 3032217"/>
              <a:gd name="connsiteX19" fmla="*/ 1449713 w 2197812"/>
              <a:gd name="connsiteY19" fmla="*/ 723670 h 3032217"/>
              <a:gd name="connsiteX20" fmla="*/ 1335278 w 2197812"/>
              <a:gd name="connsiteY20" fmla="*/ 883699 h 3032217"/>
              <a:gd name="connsiteX21" fmla="*/ 1345468 w 2197812"/>
              <a:gd name="connsiteY21" fmla="*/ 879795 h 3032217"/>
              <a:gd name="connsiteX22" fmla="*/ 1364536 w 2197812"/>
              <a:gd name="connsiteY22" fmla="*/ 1019430 h 3032217"/>
              <a:gd name="connsiteX23" fmla="*/ 1393430 w 2197812"/>
              <a:gd name="connsiteY23" fmla="*/ 1057725 h 3032217"/>
              <a:gd name="connsiteX24" fmla="*/ 1394935 w 2197812"/>
              <a:gd name="connsiteY24" fmla="*/ 1057725 h 3032217"/>
              <a:gd name="connsiteX25" fmla="*/ 1396126 w 2197812"/>
              <a:gd name="connsiteY25" fmla="*/ 1057725 h 3032217"/>
              <a:gd name="connsiteX26" fmla="*/ 1516870 w 2197812"/>
              <a:gd name="connsiteY26" fmla="*/ 1146666 h 3032217"/>
              <a:gd name="connsiteX27" fmla="*/ 1848524 w 2197812"/>
              <a:gd name="connsiteY27" fmla="*/ 1310504 h 3032217"/>
              <a:gd name="connsiteX28" fmla="*/ 2104909 w 2197812"/>
              <a:gd name="connsiteY28" fmla="*/ 1964296 h 3032217"/>
              <a:gd name="connsiteX29" fmla="*/ 2140975 w 2197812"/>
              <a:gd name="connsiteY29" fmla="*/ 2153100 h 3032217"/>
              <a:gd name="connsiteX30" fmla="*/ 2137848 w 2197812"/>
              <a:gd name="connsiteY30" fmla="*/ 2153100 h 3032217"/>
              <a:gd name="connsiteX31" fmla="*/ 2181089 w 2197812"/>
              <a:gd name="connsiteY31" fmla="*/ 2412939 h 3032217"/>
              <a:gd name="connsiteX32" fmla="*/ 2197479 w 2197812"/>
              <a:gd name="connsiteY32" fmla="*/ 2676000 h 3032217"/>
              <a:gd name="connsiteX33" fmla="*/ 2116606 w 2197812"/>
              <a:gd name="connsiteY33" fmla="*/ 2987890 h 3032217"/>
              <a:gd name="connsiteX34" fmla="*/ 2103258 w 2197812"/>
              <a:gd name="connsiteY34" fmla="*/ 2999586 h 3032217"/>
              <a:gd name="connsiteX35" fmla="*/ 2113465 w 2197812"/>
              <a:gd name="connsiteY35" fmla="*/ 3030775 h 3032217"/>
              <a:gd name="connsiteX36" fmla="*/ 1037767 w 2197812"/>
              <a:gd name="connsiteY36" fmla="*/ 3030775 h 3032217"/>
              <a:gd name="connsiteX37" fmla="*/ 1037767 w 2197812"/>
              <a:gd name="connsiteY37" fmla="*/ 3030831 h 3032217"/>
              <a:gd name="connsiteX38" fmla="*/ 411673 w 2197812"/>
              <a:gd name="connsiteY38" fmla="*/ 3030831 h 3032217"/>
              <a:gd name="connsiteX39" fmla="*/ 433614 w 2197812"/>
              <a:gd name="connsiteY39" fmla="*/ 2890472 h 3032217"/>
              <a:gd name="connsiteX40" fmla="*/ 397568 w 2197812"/>
              <a:gd name="connsiteY40" fmla="*/ 2216745 h 3032217"/>
              <a:gd name="connsiteX41" fmla="*/ 313724 w 2197812"/>
              <a:gd name="connsiteY41" fmla="*/ 2461595 h 3032217"/>
              <a:gd name="connsiteX42" fmla="*/ 387382 w 2197812"/>
              <a:gd name="connsiteY42" fmla="*/ 3030831 h 3032217"/>
              <a:gd name="connsiteX43" fmla="*/ 124093 w 2197812"/>
              <a:gd name="connsiteY43" fmla="*/ 3030831 h 3032217"/>
              <a:gd name="connsiteX44" fmla="*/ 79428 w 2197812"/>
              <a:gd name="connsiteY44" fmla="*/ 2823411 h 3032217"/>
              <a:gd name="connsiteX45" fmla="*/ 1852 w 2197812"/>
              <a:gd name="connsiteY45" fmla="*/ 2454577 h 3032217"/>
              <a:gd name="connsiteX46" fmla="*/ 18308 w 2197812"/>
              <a:gd name="connsiteY46" fmla="*/ 2148125 h 3032217"/>
              <a:gd name="connsiteX47" fmla="*/ 24201 w 2197812"/>
              <a:gd name="connsiteY47" fmla="*/ 2148125 h 3032217"/>
              <a:gd name="connsiteX48" fmla="*/ 57748 w 2197812"/>
              <a:gd name="connsiteY48" fmla="*/ 1972610 h 3032217"/>
              <a:gd name="connsiteX49" fmla="*/ 220047 w 2197812"/>
              <a:gd name="connsiteY49" fmla="*/ 1436113 h 3032217"/>
              <a:gd name="connsiteX50" fmla="*/ 786133 w 2197812"/>
              <a:gd name="connsiteY50" fmla="*/ 1057725 h 3032217"/>
              <a:gd name="connsiteX51" fmla="*/ 789963 w 2197812"/>
              <a:gd name="connsiteY51" fmla="*/ 1057725 h 3032217"/>
              <a:gd name="connsiteX52" fmla="*/ 811700 w 2197812"/>
              <a:gd name="connsiteY52" fmla="*/ 1032017 h 3032217"/>
              <a:gd name="connsiteX53" fmla="*/ 863431 w 2197812"/>
              <a:gd name="connsiteY53" fmla="*/ 797049 h 3032217"/>
              <a:gd name="connsiteX54" fmla="*/ 815619 w 2197812"/>
              <a:gd name="connsiteY54" fmla="*/ 658098 h 3032217"/>
              <a:gd name="connsiteX55" fmla="*/ 771726 w 2197812"/>
              <a:gd name="connsiteY55" fmla="*/ 500411 h 3032217"/>
              <a:gd name="connsiteX56" fmla="*/ 788186 w 2197812"/>
              <a:gd name="connsiteY56" fmla="*/ 459819 h 3032217"/>
              <a:gd name="connsiteX57" fmla="*/ 825808 w 2197812"/>
              <a:gd name="connsiteY57" fmla="*/ 459038 h 3032217"/>
              <a:gd name="connsiteX58" fmla="*/ 822673 w 2197812"/>
              <a:gd name="connsiteY58" fmla="*/ 295887 h 3032217"/>
              <a:gd name="connsiteX59" fmla="*/ 916729 w 2197812"/>
              <a:gd name="connsiteY59" fmla="*/ 91364 h 3032217"/>
              <a:gd name="connsiteX60" fmla="*/ 1200110 w 2197812"/>
              <a:gd name="connsiteY60" fmla="*/ 1567 h 303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97812" h="3032217">
                <a:moveTo>
                  <a:pt x="1748165" y="2067280"/>
                </a:moveTo>
                <a:cubicBezTo>
                  <a:pt x="1734052" y="2093806"/>
                  <a:pt x="1724643" y="2122673"/>
                  <a:pt x="1716019" y="2153100"/>
                </a:cubicBezTo>
                <a:lnTo>
                  <a:pt x="1710257" y="2153100"/>
                </a:lnTo>
                <a:lnTo>
                  <a:pt x="1678475" y="2285357"/>
                </a:lnTo>
                <a:cubicBezTo>
                  <a:pt x="1644712" y="2421809"/>
                  <a:pt x="1649423" y="2418690"/>
                  <a:pt x="1734223" y="2778144"/>
                </a:cubicBezTo>
                <a:cubicBezTo>
                  <a:pt x="1752282" y="2850658"/>
                  <a:pt x="1771911" y="2927851"/>
                  <a:pt x="1827659" y="2983212"/>
                </a:cubicBezTo>
                <a:cubicBezTo>
                  <a:pt x="1906962" y="2779703"/>
                  <a:pt x="1888118" y="2617520"/>
                  <a:pt x="1844933" y="2424928"/>
                </a:cubicBezTo>
                <a:cubicBezTo>
                  <a:pt x="1825304" y="2336819"/>
                  <a:pt x="1810385" y="2237793"/>
                  <a:pt x="1779763" y="2148125"/>
                </a:cubicBezTo>
                <a:cubicBezTo>
                  <a:pt x="1779763" y="2148125"/>
                  <a:pt x="1779763" y="2148125"/>
                  <a:pt x="1780461" y="2148125"/>
                </a:cubicBezTo>
                <a:lnTo>
                  <a:pt x="1782141" y="2148125"/>
                </a:lnTo>
                <a:close/>
                <a:moveTo>
                  <a:pt x="1200110" y="1567"/>
                </a:moveTo>
                <a:cubicBezTo>
                  <a:pt x="1234462" y="4616"/>
                  <a:pt x="1268851" y="12130"/>
                  <a:pt x="1302359" y="24230"/>
                </a:cubicBezTo>
                <a:cubicBezTo>
                  <a:pt x="1401901" y="60138"/>
                  <a:pt x="1456767" y="155375"/>
                  <a:pt x="1541418" y="214702"/>
                </a:cubicBezTo>
                <a:cubicBezTo>
                  <a:pt x="1512417" y="212360"/>
                  <a:pt x="1484200" y="210019"/>
                  <a:pt x="1455984" y="207677"/>
                </a:cubicBezTo>
                <a:cubicBezTo>
                  <a:pt x="1486552" y="240463"/>
                  <a:pt x="1510849" y="277152"/>
                  <a:pt x="1527309" y="317745"/>
                </a:cubicBezTo>
                <a:cubicBezTo>
                  <a:pt x="1506147" y="314623"/>
                  <a:pt x="1485768" y="312280"/>
                  <a:pt x="1464605" y="309158"/>
                </a:cubicBezTo>
                <a:cubicBezTo>
                  <a:pt x="1481065" y="348970"/>
                  <a:pt x="1497525" y="388782"/>
                  <a:pt x="1514768" y="429375"/>
                </a:cubicBezTo>
                <a:cubicBezTo>
                  <a:pt x="1502228" y="430936"/>
                  <a:pt x="1489687" y="429375"/>
                  <a:pt x="1478714" y="423130"/>
                </a:cubicBezTo>
                <a:cubicBezTo>
                  <a:pt x="1472443" y="454355"/>
                  <a:pt x="1466173" y="485580"/>
                  <a:pt x="1459903" y="516805"/>
                </a:cubicBezTo>
                <a:cubicBezTo>
                  <a:pt x="1498309" y="474651"/>
                  <a:pt x="1582175" y="570668"/>
                  <a:pt x="1449713" y="723670"/>
                </a:cubicBezTo>
                <a:cubicBezTo>
                  <a:pt x="1405820" y="773630"/>
                  <a:pt x="1354873" y="822029"/>
                  <a:pt x="1335278" y="883699"/>
                </a:cubicBezTo>
                <a:cubicBezTo>
                  <a:pt x="1337630" y="882137"/>
                  <a:pt x="1342333" y="880576"/>
                  <a:pt x="1345468" y="879795"/>
                </a:cubicBezTo>
                <a:cubicBezTo>
                  <a:pt x="1327245" y="927218"/>
                  <a:pt x="1337679" y="975519"/>
                  <a:pt x="1364536" y="1019430"/>
                </a:cubicBezTo>
                <a:lnTo>
                  <a:pt x="1393430" y="1057725"/>
                </a:lnTo>
                <a:lnTo>
                  <a:pt x="1394935" y="1057725"/>
                </a:lnTo>
                <a:cubicBezTo>
                  <a:pt x="1396126" y="1057725"/>
                  <a:pt x="1396126" y="1057725"/>
                  <a:pt x="1396126" y="1057725"/>
                </a:cubicBezTo>
                <a:cubicBezTo>
                  <a:pt x="1429056" y="1093613"/>
                  <a:pt x="1472179" y="1124040"/>
                  <a:pt x="1516870" y="1146666"/>
                </a:cubicBezTo>
                <a:cubicBezTo>
                  <a:pt x="1628205" y="1201278"/>
                  <a:pt x="1759142" y="1230145"/>
                  <a:pt x="1848524" y="1310504"/>
                </a:cubicBezTo>
                <a:cubicBezTo>
                  <a:pt x="1977892" y="1428311"/>
                  <a:pt x="2073547" y="1791876"/>
                  <a:pt x="2104909" y="1964296"/>
                </a:cubicBezTo>
                <a:cubicBezTo>
                  <a:pt x="2115886" y="2025931"/>
                  <a:pt x="2128430" y="2089125"/>
                  <a:pt x="2140975" y="2153100"/>
                </a:cubicBezTo>
                <a:lnTo>
                  <a:pt x="2137848" y="2153100"/>
                </a:lnTo>
                <a:lnTo>
                  <a:pt x="2181089" y="2412939"/>
                </a:lnTo>
                <a:cubicBezTo>
                  <a:pt x="2192572" y="2501341"/>
                  <a:pt x="2199442" y="2589450"/>
                  <a:pt x="2197479" y="2676000"/>
                </a:cubicBezTo>
                <a:cubicBezTo>
                  <a:pt x="2194339" y="2782822"/>
                  <a:pt x="2155080" y="2886526"/>
                  <a:pt x="2116606" y="2987890"/>
                </a:cubicBezTo>
                <a:cubicBezTo>
                  <a:pt x="2111895" y="2999586"/>
                  <a:pt x="2104828" y="3000366"/>
                  <a:pt x="2103258" y="2999586"/>
                </a:cubicBezTo>
                <a:cubicBezTo>
                  <a:pt x="2108754" y="3004265"/>
                  <a:pt x="2111895" y="3015181"/>
                  <a:pt x="2113465" y="3030775"/>
                </a:cubicBezTo>
                <a:cubicBezTo>
                  <a:pt x="2113465" y="3030775"/>
                  <a:pt x="2113465" y="3030775"/>
                  <a:pt x="1037767" y="3030775"/>
                </a:cubicBezTo>
                <a:lnTo>
                  <a:pt x="1037767" y="3030831"/>
                </a:lnTo>
                <a:cubicBezTo>
                  <a:pt x="1037767" y="3030831"/>
                  <a:pt x="1037767" y="3030831"/>
                  <a:pt x="411673" y="3030831"/>
                </a:cubicBezTo>
                <a:cubicBezTo>
                  <a:pt x="428912" y="2994961"/>
                  <a:pt x="432047" y="2930240"/>
                  <a:pt x="433614" y="2890472"/>
                </a:cubicBezTo>
                <a:cubicBezTo>
                  <a:pt x="439883" y="2757130"/>
                  <a:pt x="516675" y="2301741"/>
                  <a:pt x="397568" y="2216745"/>
                </a:cubicBezTo>
                <a:cubicBezTo>
                  <a:pt x="330179" y="2284585"/>
                  <a:pt x="316074" y="2373480"/>
                  <a:pt x="313724" y="2461595"/>
                </a:cubicBezTo>
                <a:cubicBezTo>
                  <a:pt x="310589" y="2640943"/>
                  <a:pt x="335664" y="2857721"/>
                  <a:pt x="387382" y="3030831"/>
                </a:cubicBezTo>
                <a:cubicBezTo>
                  <a:pt x="381896" y="3033950"/>
                  <a:pt x="124093" y="3030831"/>
                  <a:pt x="124093" y="3030831"/>
                </a:cubicBezTo>
                <a:cubicBezTo>
                  <a:pt x="113123" y="2953633"/>
                  <a:pt x="101369" y="2880334"/>
                  <a:pt x="79428" y="2823411"/>
                </a:cubicBezTo>
                <a:cubicBezTo>
                  <a:pt x="31629" y="2700206"/>
                  <a:pt x="8121" y="2577002"/>
                  <a:pt x="1852" y="2454577"/>
                </a:cubicBezTo>
                <a:cubicBezTo>
                  <a:pt x="-3633" y="2351647"/>
                  <a:pt x="3419" y="2249496"/>
                  <a:pt x="18308" y="2148125"/>
                </a:cubicBezTo>
                <a:lnTo>
                  <a:pt x="24201" y="2148125"/>
                </a:lnTo>
                <a:lnTo>
                  <a:pt x="57748" y="1972610"/>
                </a:lnTo>
                <a:cubicBezTo>
                  <a:pt x="99499" y="1792461"/>
                  <a:pt x="160656" y="1613409"/>
                  <a:pt x="220047" y="1436113"/>
                </a:cubicBezTo>
                <a:cubicBezTo>
                  <a:pt x="295316" y="1209080"/>
                  <a:pt x="630106" y="1212981"/>
                  <a:pt x="786133" y="1057725"/>
                </a:cubicBezTo>
                <a:lnTo>
                  <a:pt x="789963" y="1057725"/>
                </a:lnTo>
                <a:lnTo>
                  <a:pt x="811700" y="1032017"/>
                </a:lnTo>
                <a:cubicBezTo>
                  <a:pt x="875188" y="948490"/>
                  <a:pt x="885377" y="895408"/>
                  <a:pt x="863431" y="797049"/>
                </a:cubicBezTo>
                <a:cubicBezTo>
                  <a:pt x="851674" y="747089"/>
                  <a:pt x="839133" y="702593"/>
                  <a:pt x="815619" y="658098"/>
                </a:cubicBezTo>
                <a:cubicBezTo>
                  <a:pt x="790537" y="609699"/>
                  <a:pt x="769375" y="555055"/>
                  <a:pt x="771726" y="500411"/>
                </a:cubicBezTo>
                <a:cubicBezTo>
                  <a:pt x="772510" y="485580"/>
                  <a:pt x="776429" y="469186"/>
                  <a:pt x="788186" y="459819"/>
                </a:cubicBezTo>
                <a:cubicBezTo>
                  <a:pt x="798375" y="451232"/>
                  <a:pt x="814835" y="451232"/>
                  <a:pt x="825808" y="459038"/>
                </a:cubicBezTo>
                <a:cubicBezTo>
                  <a:pt x="850890" y="353654"/>
                  <a:pt x="822673" y="355996"/>
                  <a:pt x="822673" y="295887"/>
                </a:cubicBezTo>
                <a:cubicBezTo>
                  <a:pt x="822673" y="236560"/>
                  <a:pt x="869701" y="132737"/>
                  <a:pt x="916729" y="91364"/>
                </a:cubicBezTo>
                <a:cubicBezTo>
                  <a:pt x="994325" y="23449"/>
                  <a:pt x="1097053" y="-7581"/>
                  <a:pt x="1200110" y="1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2" name="AutoShape 23">
            <a:extLst>
              <a:ext uri="{FF2B5EF4-FFF2-40B4-BE49-F238E27FC236}">
                <a16:creationId xmlns:a16="http://schemas.microsoft.com/office/drawing/2014/main" id="{2C03EFB7-BD24-430C-9055-97213447684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2308225" y="2722563"/>
            <a:ext cx="2195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5">
            <a:extLst>
              <a:ext uri="{FF2B5EF4-FFF2-40B4-BE49-F238E27FC236}">
                <a16:creationId xmlns:a16="http://schemas.microsoft.com/office/drawing/2014/main" id="{EEB3458F-6354-4B60-80B2-91DB383A5BB0}"/>
              </a:ext>
            </a:extLst>
          </p:cNvPr>
          <p:cNvSpPr>
            <a:spLocks/>
          </p:cNvSpPr>
          <p:nvPr userDrawn="1"/>
        </p:nvSpPr>
        <p:spPr bwMode="auto">
          <a:xfrm>
            <a:off x="3232150" y="95805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0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DAC2674-7B46-4B7A-84E3-5C47166CE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8383" y="82812"/>
            <a:ext cx="1882017" cy="6662804"/>
          </a:xfrm>
          <a:custGeom>
            <a:avLst/>
            <a:gdLst>
              <a:gd name="connsiteX0" fmla="*/ 954817 w 1897401"/>
              <a:gd name="connsiteY0" fmla="*/ 338 h 6717267"/>
              <a:gd name="connsiteX1" fmla="*/ 981844 w 1897401"/>
              <a:gd name="connsiteY1" fmla="*/ 9086 h 6717267"/>
              <a:gd name="connsiteX2" fmla="*/ 1003466 w 1897401"/>
              <a:gd name="connsiteY2" fmla="*/ 30619 h 6717267"/>
              <a:gd name="connsiteX3" fmla="*/ 1021484 w 1897401"/>
              <a:gd name="connsiteY3" fmla="*/ 41385 h 6717267"/>
              <a:gd name="connsiteX4" fmla="*/ 1050314 w 1897401"/>
              <a:gd name="connsiteY4" fmla="*/ 68301 h 6717267"/>
              <a:gd name="connsiteX5" fmla="*/ 1093558 w 1897401"/>
              <a:gd name="connsiteY5" fmla="*/ 62918 h 6717267"/>
              <a:gd name="connsiteX6" fmla="*/ 1120585 w 1897401"/>
              <a:gd name="connsiteY6" fmla="*/ 134694 h 6717267"/>
              <a:gd name="connsiteX7" fmla="*/ 1176442 w 1897401"/>
              <a:gd name="connsiteY7" fmla="*/ 98806 h 6717267"/>
              <a:gd name="connsiteX8" fmla="*/ 1131396 w 1897401"/>
              <a:gd name="connsiteY8" fmla="*/ 500752 h 6717267"/>
              <a:gd name="connsiteX9" fmla="*/ 1140405 w 1897401"/>
              <a:gd name="connsiteY9" fmla="*/ 556378 h 6717267"/>
              <a:gd name="connsiteX10" fmla="*/ 1124189 w 1897401"/>
              <a:gd name="connsiteY10" fmla="*/ 619182 h 6717267"/>
              <a:gd name="connsiteX11" fmla="*/ 1026890 w 1897401"/>
              <a:gd name="connsiteY11" fmla="*/ 873987 h 6717267"/>
              <a:gd name="connsiteX12" fmla="*/ 1277344 w 1897401"/>
              <a:gd name="connsiteY12" fmla="*/ 1101876 h 6717267"/>
              <a:gd name="connsiteX13" fmla="*/ 1661133 w 1897401"/>
              <a:gd name="connsiteY13" fmla="*/ 1265166 h 6717267"/>
              <a:gd name="connsiteX14" fmla="*/ 1756630 w 1897401"/>
              <a:gd name="connsiteY14" fmla="*/ 1523560 h 6717267"/>
              <a:gd name="connsiteX15" fmla="*/ 1870145 w 1897401"/>
              <a:gd name="connsiteY15" fmla="*/ 1817842 h 6717267"/>
              <a:gd name="connsiteX16" fmla="*/ 1861136 w 1897401"/>
              <a:gd name="connsiteY16" fmla="*/ 2124684 h 6717267"/>
              <a:gd name="connsiteX17" fmla="*/ 1542213 w 1897401"/>
              <a:gd name="connsiteY17" fmla="*/ 2246704 h 6717267"/>
              <a:gd name="connsiteX18" fmla="*/ 1711584 w 1897401"/>
              <a:gd name="connsiteY18" fmla="*/ 3222858 h 6717267"/>
              <a:gd name="connsiteX19" fmla="*/ 1697170 w 1897401"/>
              <a:gd name="connsiteY19" fmla="*/ 3260540 h 6717267"/>
              <a:gd name="connsiteX20" fmla="*/ 1679152 w 1897401"/>
              <a:gd name="connsiteY20" fmla="*/ 3251568 h 6717267"/>
              <a:gd name="connsiteX21" fmla="*/ 1585457 w 1897401"/>
              <a:gd name="connsiteY21" fmla="*/ 3163643 h 6717267"/>
              <a:gd name="connsiteX22" fmla="*/ 1581853 w 1897401"/>
              <a:gd name="connsiteY22" fmla="*/ 3176203 h 6717267"/>
              <a:gd name="connsiteX23" fmla="*/ 1587258 w 1897401"/>
              <a:gd name="connsiteY23" fmla="*/ 3524317 h 6717267"/>
              <a:gd name="connsiteX24" fmla="*/ 1659331 w 1897401"/>
              <a:gd name="connsiteY24" fmla="*/ 3739645 h 6717267"/>
              <a:gd name="connsiteX25" fmla="*/ 1756630 w 1897401"/>
              <a:gd name="connsiteY25" fmla="*/ 4590191 h 6717267"/>
              <a:gd name="connsiteX26" fmla="*/ 1608880 w 1897401"/>
              <a:gd name="connsiteY26" fmla="*/ 5230792 h 6717267"/>
              <a:gd name="connsiteX27" fmla="*/ 1554825 w 1897401"/>
              <a:gd name="connsiteY27" fmla="*/ 5523280 h 6717267"/>
              <a:gd name="connsiteX28" fmla="*/ 1498969 w 1897401"/>
              <a:gd name="connsiteY28" fmla="*/ 5909076 h 6717267"/>
              <a:gd name="connsiteX29" fmla="*/ 1529600 w 1897401"/>
              <a:gd name="connsiteY29" fmla="*/ 6151320 h 6717267"/>
              <a:gd name="connsiteX30" fmla="*/ 1677350 w 1897401"/>
              <a:gd name="connsiteY30" fmla="*/ 6246423 h 6717267"/>
              <a:gd name="connsiteX31" fmla="*/ 1814289 w 1897401"/>
              <a:gd name="connsiteY31" fmla="*/ 6436630 h 6717267"/>
              <a:gd name="connsiteX32" fmla="*/ 1698972 w 1897401"/>
              <a:gd name="connsiteY32" fmla="*/ 6476107 h 6717267"/>
              <a:gd name="connsiteX33" fmla="*/ 1572844 w 1897401"/>
              <a:gd name="connsiteY33" fmla="*/ 6440219 h 6717267"/>
              <a:gd name="connsiteX34" fmla="*/ 1365634 w 1897401"/>
              <a:gd name="connsiteY34" fmla="*/ 6364854 h 6717267"/>
              <a:gd name="connsiteX35" fmla="*/ 1306173 w 1897401"/>
              <a:gd name="connsiteY35" fmla="*/ 6296666 h 6717267"/>
              <a:gd name="connsiteX36" fmla="*/ 1234100 w 1897401"/>
              <a:gd name="connsiteY36" fmla="*/ 6298461 h 6717267"/>
              <a:gd name="connsiteX37" fmla="*/ 1122387 w 1897401"/>
              <a:gd name="connsiteY37" fmla="*/ 6244629 h 6717267"/>
              <a:gd name="connsiteX38" fmla="*/ 1116981 w 1897401"/>
              <a:gd name="connsiteY38" fmla="*/ 6108254 h 6717267"/>
              <a:gd name="connsiteX39" fmla="*/ 1228695 w 1897401"/>
              <a:gd name="connsiteY39" fmla="*/ 5225409 h 6717267"/>
              <a:gd name="connsiteX40" fmla="*/ 1307975 w 1897401"/>
              <a:gd name="connsiteY40" fmla="*/ 4895239 h 6717267"/>
              <a:gd name="connsiteX41" fmla="*/ 1293560 w 1897401"/>
              <a:gd name="connsiteY41" fmla="*/ 4701444 h 6717267"/>
              <a:gd name="connsiteX42" fmla="*/ 1165631 w 1897401"/>
              <a:gd name="connsiteY42" fmla="*/ 4229517 h 6717267"/>
              <a:gd name="connsiteX43" fmla="*/ 1064728 w 1897401"/>
              <a:gd name="connsiteY43" fmla="*/ 4007011 h 6717267"/>
              <a:gd name="connsiteX44" fmla="*/ 958420 w 1897401"/>
              <a:gd name="connsiteY44" fmla="*/ 3990861 h 6717267"/>
              <a:gd name="connsiteX45" fmla="*/ 873735 w 1897401"/>
              <a:gd name="connsiteY45" fmla="*/ 4538154 h 6717267"/>
              <a:gd name="connsiteX46" fmla="*/ 844905 w 1897401"/>
              <a:gd name="connsiteY46" fmla="*/ 5103390 h 6717267"/>
              <a:gd name="connsiteX47" fmla="*/ 904366 w 1897401"/>
              <a:gd name="connsiteY47" fmla="*/ 6126198 h 6717267"/>
              <a:gd name="connsiteX48" fmla="*/ 927789 w 1897401"/>
              <a:gd name="connsiteY48" fmla="*/ 6230274 h 6717267"/>
              <a:gd name="connsiteX49" fmla="*/ 1003466 w 1897401"/>
              <a:gd name="connsiteY49" fmla="*/ 6325377 h 6717267"/>
              <a:gd name="connsiteX50" fmla="*/ 1142207 w 1897401"/>
              <a:gd name="connsiteY50" fmla="*/ 6650163 h 6717267"/>
              <a:gd name="connsiteX51" fmla="*/ 1133198 w 1897401"/>
              <a:gd name="connsiteY51" fmla="*/ 6700407 h 6717267"/>
              <a:gd name="connsiteX52" fmla="*/ 830491 w 1897401"/>
              <a:gd name="connsiteY52" fmla="*/ 6610687 h 6717267"/>
              <a:gd name="connsiteX53" fmla="*/ 639497 w 1897401"/>
              <a:gd name="connsiteY53" fmla="*/ 6354087 h 6717267"/>
              <a:gd name="connsiteX54" fmla="*/ 619677 w 1897401"/>
              <a:gd name="connsiteY54" fmla="*/ 5903693 h 6717267"/>
              <a:gd name="connsiteX55" fmla="*/ 387241 w 1897401"/>
              <a:gd name="connsiteY55" fmla="*/ 4419723 h 6717267"/>
              <a:gd name="connsiteX56" fmla="*/ 399854 w 1897401"/>
              <a:gd name="connsiteY56" fmla="*/ 4197218 h 6717267"/>
              <a:gd name="connsiteX57" fmla="*/ 374628 w 1897401"/>
              <a:gd name="connsiteY57" fmla="*/ 3910113 h 6717267"/>
              <a:gd name="connsiteX58" fmla="*/ 320573 w 1897401"/>
              <a:gd name="connsiteY58" fmla="*/ 3499195 h 6717267"/>
              <a:gd name="connsiteX59" fmla="*/ 284537 w 1897401"/>
              <a:gd name="connsiteY59" fmla="*/ 3226447 h 6717267"/>
              <a:gd name="connsiteX60" fmla="*/ 360213 w 1897401"/>
              <a:gd name="connsiteY60" fmla="*/ 2519453 h 6717267"/>
              <a:gd name="connsiteX61" fmla="*/ 360213 w 1897401"/>
              <a:gd name="connsiteY61" fmla="*/ 2381284 h 6717267"/>
              <a:gd name="connsiteX62" fmla="*/ 358412 w 1897401"/>
              <a:gd name="connsiteY62" fmla="*/ 2379489 h 6717267"/>
              <a:gd name="connsiteX63" fmla="*/ 57506 w 1897401"/>
              <a:gd name="connsiteY63" fmla="*/ 2146217 h 6717267"/>
              <a:gd name="connsiteX64" fmla="*/ 21470 w 1897401"/>
              <a:gd name="connsiteY64" fmla="*/ 1722739 h 6717267"/>
              <a:gd name="connsiteX65" fmla="*/ 176427 w 1897401"/>
              <a:gd name="connsiteY65" fmla="*/ 1275933 h 6717267"/>
              <a:gd name="connsiteX66" fmla="*/ 470125 w 1897401"/>
              <a:gd name="connsiteY66" fmla="*/ 1128792 h 6717267"/>
              <a:gd name="connsiteX67" fmla="*/ 553009 w 1897401"/>
              <a:gd name="connsiteY67" fmla="*/ 638921 h 6717267"/>
              <a:gd name="connsiteX68" fmla="*/ 477332 w 1897401"/>
              <a:gd name="connsiteY68" fmla="*/ 538434 h 6717267"/>
              <a:gd name="connsiteX69" fmla="*/ 554811 w 1897401"/>
              <a:gd name="connsiteY69" fmla="*/ 491780 h 6717267"/>
              <a:gd name="connsiteX70" fmla="*/ 643101 w 1897401"/>
              <a:gd name="connsiteY70" fmla="*/ 97012 h 6717267"/>
              <a:gd name="connsiteX71" fmla="*/ 927789 w 1897401"/>
              <a:gd name="connsiteY71" fmla="*/ 3703 h 6717267"/>
              <a:gd name="connsiteX72" fmla="*/ 954817 w 1897401"/>
              <a:gd name="connsiteY72" fmla="*/ 338 h 67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897401" h="6717267">
                <a:moveTo>
                  <a:pt x="954817" y="338"/>
                </a:moveTo>
                <a:cubicBezTo>
                  <a:pt x="964276" y="1011"/>
                  <a:pt x="973736" y="3703"/>
                  <a:pt x="981844" y="9086"/>
                </a:cubicBezTo>
                <a:cubicBezTo>
                  <a:pt x="990853" y="14469"/>
                  <a:pt x="998061" y="21647"/>
                  <a:pt x="1003466" y="30619"/>
                </a:cubicBezTo>
                <a:cubicBezTo>
                  <a:pt x="1008872" y="34207"/>
                  <a:pt x="1016079" y="37796"/>
                  <a:pt x="1021484" y="41385"/>
                </a:cubicBezTo>
                <a:cubicBezTo>
                  <a:pt x="1032295" y="48563"/>
                  <a:pt x="1041305" y="57535"/>
                  <a:pt x="1050314" y="68301"/>
                </a:cubicBezTo>
                <a:cubicBezTo>
                  <a:pt x="1062926" y="59329"/>
                  <a:pt x="1079143" y="57535"/>
                  <a:pt x="1093558" y="62918"/>
                </a:cubicBezTo>
                <a:cubicBezTo>
                  <a:pt x="1120585" y="73684"/>
                  <a:pt x="1133198" y="109572"/>
                  <a:pt x="1120585" y="134694"/>
                </a:cubicBezTo>
                <a:cubicBezTo>
                  <a:pt x="1138603" y="122133"/>
                  <a:pt x="1156622" y="111367"/>
                  <a:pt x="1176442" y="98806"/>
                </a:cubicBezTo>
                <a:cubicBezTo>
                  <a:pt x="1162027" y="247741"/>
                  <a:pt x="1100765" y="348228"/>
                  <a:pt x="1131396" y="500752"/>
                </a:cubicBezTo>
                <a:cubicBezTo>
                  <a:pt x="1135000" y="518696"/>
                  <a:pt x="1140405" y="538434"/>
                  <a:pt x="1140405" y="556378"/>
                </a:cubicBezTo>
                <a:cubicBezTo>
                  <a:pt x="1138603" y="577911"/>
                  <a:pt x="1131396" y="599444"/>
                  <a:pt x="1124189" y="619182"/>
                </a:cubicBezTo>
                <a:cubicBezTo>
                  <a:pt x="1097161" y="696341"/>
                  <a:pt x="1053917" y="796828"/>
                  <a:pt x="1026890" y="873987"/>
                </a:cubicBezTo>
                <a:cubicBezTo>
                  <a:pt x="1079143" y="976268"/>
                  <a:pt x="1171036" y="1058810"/>
                  <a:pt x="1277344" y="1101876"/>
                </a:cubicBezTo>
                <a:cubicBezTo>
                  <a:pt x="1408877" y="1153914"/>
                  <a:pt x="1571042" y="1157502"/>
                  <a:pt x="1661133" y="1265166"/>
                </a:cubicBezTo>
                <a:cubicBezTo>
                  <a:pt x="1720594" y="1336942"/>
                  <a:pt x="1731405" y="1433840"/>
                  <a:pt x="1756630" y="1523560"/>
                </a:cubicBezTo>
                <a:cubicBezTo>
                  <a:pt x="1785459" y="1624047"/>
                  <a:pt x="1837712" y="1717356"/>
                  <a:pt x="1870145" y="1817842"/>
                </a:cubicBezTo>
                <a:cubicBezTo>
                  <a:pt x="1902578" y="1918328"/>
                  <a:pt x="1913389" y="2033170"/>
                  <a:pt x="1861136" y="2124684"/>
                </a:cubicBezTo>
                <a:cubicBezTo>
                  <a:pt x="1801676" y="2228760"/>
                  <a:pt x="1655728" y="2289769"/>
                  <a:pt x="1542213" y="2246704"/>
                </a:cubicBezTo>
                <a:cubicBezTo>
                  <a:pt x="1583655" y="2575079"/>
                  <a:pt x="1641313" y="2899866"/>
                  <a:pt x="1711584" y="3222858"/>
                </a:cubicBezTo>
                <a:cubicBezTo>
                  <a:pt x="1713386" y="3237213"/>
                  <a:pt x="1713386" y="3258746"/>
                  <a:pt x="1697170" y="3260540"/>
                </a:cubicBezTo>
                <a:cubicBezTo>
                  <a:pt x="1689963" y="3260540"/>
                  <a:pt x="1684557" y="3256951"/>
                  <a:pt x="1679152" y="3251568"/>
                </a:cubicBezTo>
                <a:cubicBezTo>
                  <a:pt x="1646719" y="3226447"/>
                  <a:pt x="1612484" y="3192353"/>
                  <a:pt x="1585457" y="3163643"/>
                </a:cubicBezTo>
                <a:cubicBezTo>
                  <a:pt x="1585457" y="3167231"/>
                  <a:pt x="1580051" y="3174409"/>
                  <a:pt x="1581853" y="3176203"/>
                </a:cubicBezTo>
                <a:cubicBezTo>
                  <a:pt x="1637710" y="3280279"/>
                  <a:pt x="1576447" y="3407681"/>
                  <a:pt x="1587258" y="3524317"/>
                </a:cubicBezTo>
                <a:cubicBezTo>
                  <a:pt x="1592664" y="3601476"/>
                  <a:pt x="1630502" y="3669664"/>
                  <a:pt x="1659331" y="3739645"/>
                </a:cubicBezTo>
                <a:cubicBezTo>
                  <a:pt x="1774648" y="4005217"/>
                  <a:pt x="1718792" y="4304882"/>
                  <a:pt x="1756630" y="4590191"/>
                </a:cubicBezTo>
                <a:cubicBezTo>
                  <a:pt x="1785459" y="4809108"/>
                  <a:pt x="1668341" y="5017259"/>
                  <a:pt x="1608880" y="5230792"/>
                </a:cubicBezTo>
                <a:cubicBezTo>
                  <a:pt x="1583655" y="5325896"/>
                  <a:pt x="1569240" y="5424588"/>
                  <a:pt x="1554825" y="5523280"/>
                </a:cubicBezTo>
                <a:cubicBezTo>
                  <a:pt x="1535005" y="5650682"/>
                  <a:pt x="1516987" y="5779879"/>
                  <a:pt x="1498969" y="5909076"/>
                </a:cubicBezTo>
                <a:cubicBezTo>
                  <a:pt x="1486356" y="5991618"/>
                  <a:pt x="1477347" y="6086722"/>
                  <a:pt x="1529600" y="6151320"/>
                </a:cubicBezTo>
                <a:cubicBezTo>
                  <a:pt x="1567438" y="6196180"/>
                  <a:pt x="1626899" y="6215918"/>
                  <a:pt x="1677350" y="6246423"/>
                </a:cubicBezTo>
                <a:cubicBezTo>
                  <a:pt x="1736810" y="6282311"/>
                  <a:pt x="1814289" y="6364854"/>
                  <a:pt x="1814289" y="6436630"/>
                </a:cubicBezTo>
                <a:cubicBezTo>
                  <a:pt x="1778252" y="6454574"/>
                  <a:pt x="1740414" y="6474312"/>
                  <a:pt x="1698972" y="6476107"/>
                </a:cubicBezTo>
                <a:cubicBezTo>
                  <a:pt x="1655728" y="6476107"/>
                  <a:pt x="1614286" y="6458163"/>
                  <a:pt x="1572844" y="6440219"/>
                </a:cubicBezTo>
                <a:cubicBezTo>
                  <a:pt x="1513383" y="6413302"/>
                  <a:pt x="1419688" y="6398947"/>
                  <a:pt x="1365634" y="6364854"/>
                </a:cubicBezTo>
                <a:cubicBezTo>
                  <a:pt x="1340408" y="6350498"/>
                  <a:pt x="1331399" y="6309227"/>
                  <a:pt x="1306173" y="6296666"/>
                </a:cubicBezTo>
                <a:cubicBezTo>
                  <a:pt x="1266533" y="6275134"/>
                  <a:pt x="1273740" y="6298461"/>
                  <a:pt x="1234100" y="6298461"/>
                </a:cubicBezTo>
                <a:cubicBezTo>
                  <a:pt x="1178243" y="6296666"/>
                  <a:pt x="1154820" y="6296666"/>
                  <a:pt x="1122387" y="6244629"/>
                </a:cubicBezTo>
                <a:cubicBezTo>
                  <a:pt x="1098963" y="6206946"/>
                  <a:pt x="1111576" y="6149526"/>
                  <a:pt x="1116981" y="6108254"/>
                </a:cubicBezTo>
                <a:cubicBezTo>
                  <a:pt x="1154820" y="5812178"/>
                  <a:pt x="1145811" y="5517896"/>
                  <a:pt x="1228695" y="5225409"/>
                </a:cubicBezTo>
                <a:cubicBezTo>
                  <a:pt x="1259326" y="5115951"/>
                  <a:pt x="1300768" y="5008287"/>
                  <a:pt x="1307975" y="4895239"/>
                </a:cubicBezTo>
                <a:cubicBezTo>
                  <a:pt x="1311579" y="4830641"/>
                  <a:pt x="1304371" y="4766043"/>
                  <a:pt x="1293560" y="4701444"/>
                </a:cubicBezTo>
                <a:cubicBezTo>
                  <a:pt x="1268335" y="4539948"/>
                  <a:pt x="1225091" y="4382041"/>
                  <a:pt x="1165631" y="4229517"/>
                </a:cubicBezTo>
                <a:cubicBezTo>
                  <a:pt x="1136801" y="4155946"/>
                  <a:pt x="1107972" y="4073404"/>
                  <a:pt x="1064728" y="4007011"/>
                </a:cubicBezTo>
                <a:cubicBezTo>
                  <a:pt x="1008872" y="3920880"/>
                  <a:pt x="1008872" y="3902936"/>
                  <a:pt x="958420" y="3990861"/>
                </a:cubicBezTo>
                <a:cubicBezTo>
                  <a:pt x="882744" y="4123647"/>
                  <a:pt x="889951" y="4385630"/>
                  <a:pt x="873735" y="4538154"/>
                </a:cubicBezTo>
                <a:cubicBezTo>
                  <a:pt x="853914" y="4724771"/>
                  <a:pt x="844905" y="4914978"/>
                  <a:pt x="844905" y="5103390"/>
                </a:cubicBezTo>
                <a:cubicBezTo>
                  <a:pt x="846707" y="5453298"/>
                  <a:pt x="859320" y="5776290"/>
                  <a:pt x="904366" y="6126198"/>
                </a:cubicBezTo>
                <a:cubicBezTo>
                  <a:pt x="907969" y="6162086"/>
                  <a:pt x="913375" y="6197974"/>
                  <a:pt x="927789" y="6230274"/>
                </a:cubicBezTo>
                <a:cubicBezTo>
                  <a:pt x="945808" y="6266162"/>
                  <a:pt x="976439" y="6294872"/>
                  <a:pt x="1003466" y="6325377"/>
                </a:cubicBezTo>
                <a:cubicBezTo>
                  <a:pt x="1080945" y="6415097"/>
                  <a:pt x="1131396" y="6529939"/>
                  <a:pt x="1142207" y="6650163"/>
                </a:cubicBezTo>
                <a:cubicBezTo>
                  <a:pt x="1142207" y="6668107"/>
                  <a:pt x="1144009" y="6686051"/>
                  <a:pt x="1133198" y="6700407"/>
                </a:cubicBezTo>
                <a:cubicBezTo>
                  <a:pt x="1095359" y="6761416"/>
                  <a:pt x="875536" y="6639397"/>
                  <a:pt x="830491" y="6610687"/>
                </a:cubicBezTo>
                <a:cubicBezTo>
                  <a:pt x="745805" y="6556855"/>
                  <a:pt x="632290" y="6463546"/>
                  <a:pt x="639497" y="6354087"/>
                </a:cubicBezTo>
                <a:cubicBezTo>
                  <a:pt x="650308" y="6203358"/>
                  <a:pt x="652110" y="6052628"/>
                  <a:pt x="619677" y="5903693"/>
                </a:cubicBezTo>
                <a:cubicBezTo>
                  <a:pt x="513369" y="5403055"/>
                  <a:pt x="367421" y="4934716"/>
                  <a:pt x="387241" y="4419723"/>
                </a:cubicBezTo>
                <a:cubicBezTo>
                  <a:pt x="390844" y="4344358"/>
                  <a:pt x="399854" y="4270788"/>
                  <a:pt x="399854" y="4197218"/>
                </a:cubicBezTo>
                <a:cubicBezTo>
                  <a:pt x="399854" y="4100320"/>
                  <a:pt x="387241" y="4005217"/>
                  <a:pt x="374628" y="3910113"/>
                </a:cubicBezTo>
                <a:cubicBezTo>
                  <a:pt x="356610" y="3773739"/>
                  <a:pt x="333186" y="3637364"/>
                  <a:pt x="320573" y="3499195"/>
                </a:cubicBezTo>
                <a:cubicBezTo>
                  <a:pt x="313366" y="3409475"/>
                  <a:pt x="275528" y="3316167"/>
                  <a:pt x="284537" y="3226447"/>
                </a:cubicBezTo>
                <a:cubicBezTo>
                  <a:pt x="309762" y="2991380"/>
                  <a:pt x="334988" y="2754519"/>
                  <a:pt x="360213" y="2519453"/>
                </a:cubicBezTo>
                <a:cubicBezTo>
                  <a:pt x="365619" y="2472798"/>
                  <a:pt x="371024" y="2426144"/>
                  <a:pt x="360213" y="2381284"/>
                </a:cubicBezTo>
                <a:cubicBezTo>
                  <a:pt x="360213" y="2381284"/>
                  <a:pt x="358412" y="2379489"/>
                  <a:pt x="358412" y="2379489"/>
                </a:cubicBezTo>
                <a:cubicBezTo>
                  <a:pt x="255707" y="2305919"/>
                  <a:pt x="125976" y="2252087"/>
                  <a:pt x="57506" y="2146217"/>
                </a:cubicBezTo>
                <a:cubicBezTo>
                  <a:pt x="-21774" y="2024198"/>
                  <a:pt x="-3756" y="1866291"/>
                  <a:pt x="21470" y="1722739"/>
                </a:cubicBezTo>
                <a:cubicBezTo>
                  <a:pt x="48497" y="1564831"/>
                  <a:pt x="95345" y="1414102"/>
                  <a:pt x="176427" y="1275933"/>
                </a:cubicBezTo>
                <a:cubicBezTo>
                  <a:pt x="232284" y="1179035"/>
                  <a:pt x="369223" y="1177241"/>
                  <a:pt x="470125" y="1128792"/>
                </a:cubicBezTo>
                <a:cubicBezTo>
                  <a:pt x="644902" y="1044455"/>
                  <a:pt x="689948" y="775295"/>
                  <a:pt x="553009" y="638921"/>
                </a:cubicBezTo>
                <a:cubicBezTo>
                  <a:pt x="522378" y="608416"/>
                  <a:pt x="482738" y="581500"/>
                  <a:pt x="477332" y="538434"/>
                </a:cubicBezTo>
                <a:cubicBezTo>
                  <a:pt x="470125" y="497163"/>
                  <a:pt x="531387" y="455892"/>
                  <a:pt x="554811" y="491780"/>
                </a:cubicBezTo>
                <a:cubicBezTo>
                  <a:pt x="529585" y="353611"/>
                  <a:pt x="549406" y="201087"/>
                  <a:pt x="643101" y="97012"/>
                </a:cubicBezTo>
                <a:cubicBezTo>
                  <a:pt x="706165" y="25236"/>
                  <a:pt x="825085" y="-12447"/>
                  <a:pt x="927789" y="3703"/>
                </a:cubicBezTo>
                <a:cubicBezTo>
                  <a:pt x="935898" y="1011"/>
                  <a:pt x="945357" y="-335"/>
                  <a:pt x="954817" y="3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631F7B-0746-4F73-8EF1-01F49FB857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6513" y="1626034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ACBB17E-7DFA-4B2C-8C2D-1BC946312F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6514" y="4117261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F0A38C-7EC9-49FC-BE5B-9B5453BD0D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013819" cy="6857999"/>
          </a:xfrm>
          <a:custGeom>
            <a:avLst/>
            <a:gdLst>
              <a:gd name="connsiteX0" fmla="*/ 0 w 9013819"/>
              <a:gd name="connsiteY0" fmla="*/ 0 h 6900760"/>
              <a:gd name="connsiteX1" fmla="*/ 9013819 w 9013819"/>
              <a:gd name="connsiteY1" fmla="*/ 0 h 6900760"/>
              <a:gd name="connsiteX2" fmla="*/ 2084505 w 9013819"/>
              <a:gd name="connsiteY2" fmla="*/ 6900760 h 6900760"/>
              <a:gd name="connsiteX3" fmla="*/ 0 w 9013819"/>
              <a:gd name="connsiteY3" fmla="*/ 6900760 h 69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3819" h="6900760">
                <a:moveTo>
                  <a:pt x="0" y="0"/>
                </a:moveTo>
                <a:lnTo>
                  <a:pt x="9013819" y="0"/>
                </a:lnTo>
                <a:lnTo>
                  <a:pt x="2084505" y="6900760"/>
                </a:lnTo>
                <a:lnTo>
                  <a:pt x="0" y="6900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5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19998C-73C6-4216-9166-2D57CEBE92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8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6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239-0D38-4413-AD8F-A92E0EFC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57D1-0CB1-4341-9EC4-298072D2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E3C-1DCD-4A8F-948D-A777C0C62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2960-56C7-422D-B313-D7EA496B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8847-4942-4864-A719-5C7334B8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C4C39-F865-4D7E-B888-E27F2D21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8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D53A-474C-46BE-9D3A-44C9C43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D116D-913A-4413-AE79-B668F13F4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45531-4101-4269-9CEF-CAEA30F8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11C9-C109-40C8-89C5-6A39FB22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40B6A-42E2-4CE0-BD7D-78234E90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C78E7-58A2-42A3-A590-E161F172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597-ED9C-419C-9021-7E8E6A6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F4C7-9886-48A0-8D1C-BEEFB1FD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0781-C2BE-4953-B829-8C117000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00F0C-7C7A-47A9-B189-EFC410C0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93C9-0254-432E-A675-9ED47539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73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FD3-DF9A-431E-97D2-B311772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9B20-9200-4AA7-AA8D-E6910318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4D00-104A-4EDF-9D78-1983B9A9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AFF3-9CB0-48A6-BD00-F6516BDB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62F-A82E-4ABA-AFB5-0EB8503B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AD970-8E8C-4D5A-9FF4-AA71957FF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397A-43DD-4CF0-8C8F-B4E1220C6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FD64-2F1E-403A-9136-E28F8CDE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4FBB-ABFD-427C-AC24-A212A94F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EDA5-222A-453A-AEE7-5C67621E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B6C-8404-4257-ABCA-08D4317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865F-0EE8-450B-8515-53FD671E0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E0CD6-1506-4FB5-94CC-EC02B4A43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E7ED-E0FF-4A66-AB78-2D3907C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411D-3DF1-4CD7-882A-1F6E09F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5EFF6-5057-4784-8545-34F1AC7F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1E7-6108-472C-B70B-50FC4BF4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A3C3-99F9-4836-8263-22033408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52A7B-BA26-46DF-8B73-1CFB2133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AED6E-A719-414C-8F2C-4CD00E8E3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50479-84F5-4762-86D6-AD0A9E689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7C82A-6B54-43F0-B79B-64B6BF9A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692F-64F5-415F-9511-2570904C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42135-9519-4F28-9A31-D6A4BAFF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F2411-97D5-4320-981B-28ACC5A9C3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71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E8BB2D5-93B0-45E5-B8CB-C106F872BF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8445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016457-9D91-40C8-9375-A36C36526C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8619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363354A-BD07-4AA9-BDB2-5051440DA7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88793" y="2347605"/>
            <a:ext cx="2482850" cy="2360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27F42-686B-4F71-928F-A873BE9F17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5165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here</a:t>
            </a:r>
          </a:p>
        </p:txBody>
      </p:sp>
    </p:spTree>
    <p:extLst>
      <p:ext uri="{BB962C8B-B14F-4D97-AF65-F5344CB8AC3E}">
        <p14:creationId xmlns:p14="http://schemas.microsoft.com/office/powerpoint/2010/main" val="337744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DBC9D8-4880-4183-9D69-DD5E87949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812" y="4413739"/>
            <a:ext cx="1325567" cy="1325567"/>
          </a:xfrm>
          <a:custGeom>
            <a:avLst/>
            <a:gdLst>
              <a:gd name="connsiteX0" fmla="*/ 662784 w 1325567"/>
              <a:gd name="connsiteY0" fmla="*/ 0 h 1325567"/>
              <a:gd name="connsiteX1" fmla="*/ 1325567 w 1325567"/>
              <a:gd name="connsiteY1" fmla="*/ 662784 h 1325567"/>
              <a:gd name="connsiteX2" fmla="*/ 662784 w 1325567"/>
              <a:gd name="connsiteY2" fmla="*/ 1325567 h 1325567"/>
              <a:gd name="connsiteX3" fmla="*/ 0 w 1325567"/>
              <a:gd name="connsiteY3" fmla="*/ 662784 h 1325567"/>
              <a:gd name="connsiteX4" fmla="*/ 662784 w 1325567"/>
              <a:gd name="connsiteY4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567" h="1325567">
                <a:moveTo>
                  <a:pt x="662784" y="0"/>
                </a:moveTo>
                <a:cubicBezTo>
                  <a:pt x="1028829" y="0"/>
                  <a:pt x="1325567" y="296738"/>
                  <a:pt x="1325567" y="662784"/>
                </a:cubicBezTo>
                <a:cubicBezTo>
                  <a:pt x="1325567" y="1028829"/>
                  <a:pt x="1028829" y="1325567"/>
                  <a:pt x="662784" y="1325567"/>
                </a:cubicBez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3CA55A9-CE77-4269-934D-BCCEDDB9F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3195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4 w 1325568"/>
              <a:gd name="connsiteY1" fmla="*/ 0 h 1325567"/>
              <a:gd name="connsiteX2" fmla="*/ 662785 w 1325568"/>
              <a:gd name="connsiteY2" fmla="*/ 0 h 1325567"/>
              <a:gd name="connsiteX3" fmla="*/ 1325568 w 1325568"/>
              <a:gd name="connsiteY3" fmla="*/ 662784 h 1325567"/>
              <a:gd name="connsiteX4" fmla="*/ 662785 w 1325568"/>
              <a:gd name="connsiteY4" fmla="*/ 1325567 h 1325567"/>
              <a:gd name="connsiteX5" fmla="*/ 662784 w 1325568"/>
              <a:gd name="connsiteY5" fmla="*/ 1325567 h 1325567"/>
              <a:gd name="connsiteX6" fmla="*/ 662784 w 1325568"/>
              <a:gd name="connsiteY6" fmla="*/ 1325567 h 1325567"/>
              <a:gd name="connsiteX7" fmla="*/ 0 w 1325568"/>
              <a:gd name="connsiteY7" fmla="*/ 662784 h 1325567"/>
              <a:gd name="connsiteX8" fmla="*/ 662784 w 1325568"/>
              <a:gd name="connsiteY8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4" y="0"/>
                </a:lnTo>
                <a:lnTo>
                  <a:pt x="662785" y="0"/>
                </a:lnTo>
                <a:cubicBezTo>
                  <a:pt x="1028830" y="0"/>
                  <a:pt x="1325568" y="296738"/>
                  <a:pt x="1325568" y="662784"/>
                </a:cubicBez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E7F3F6-CF0E-4FB1-97E8-60CC55EA21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5582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5 w 1325568"/>
              <a:gd name="connsiteY1" fmla="*/ 0 h 1325567"/>
              <a:gd name="connsiteX2" fmla="*/ 1131443 w 1325568"/>
              <a:gd name="connsiteY2" fmla="*/ 194125 h 1325567"/>
              <a:gd name="connsiteX3" fmla="*/ 1187997 w 1325568"/>
              <a:gd name="connsiteY3" fmla="*/ 262669 h 1325567"/>
              <a:gd name="connsiteX4" fmla="*/ 1212375 w 1325568"/>
              <a:gd name="connsiteY4" fmla="*/ 292215 h 1325567"/>
              <a:gd name="connsiteX5" fmla="*/ 1325568 w 1325568"/>
              <a:gd name="connsiteY5" fmla="*/ 662784 h 1325567"/>
              <a:gd name="connsiteX6" fmla="*/ 1325568 w 1325568"/>
              <a:gd name="connsiteY6" fmla="*/ 662784 h 1325567"/>
              <a:gd name="connsiteX7" fmla="*/ 1325568 w 1325568"/>
              <a:gd name="connsiteY7" fmla="*/ 662784 h 1325567"/>
              <a:gd name="connsiteX8" fmla="*/ 662785 w 1325568"/>
              <a:gd name="connsiteY8" fmla="*/ 1325567 h 1325567"/>
              <a:gd name="connsiteX9" fmla="*/ 662784 w 1325568"/>
              <a:gd name="connsiteY9" fmla="*/ 1325567 h 1325567"/>
              <a:gd name="connsiteX10" fmla="*/ 0 w 1325568"/>
              <a:gd name="connsiteY10" fmla="*/ 662784 h 1325567"/>
              <a:gd name="connsiteX11" fmla="*/ 662784 w 1325568"/>
              <a:gd name="connsiteY11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5" y="0"/>
                </a:lnTo>
                <a:cubicBezTo>
                  <a:pt x="845808" y="0"/>
                  <a:pt x="1011503" y="74185"/>
                  <a:pt x="1131443" y="194125"/>
                </a:cubicBezTo>
                <a:lnTo>
                  <a:pt x="1187997" y="262669"/>
                </a:lnTo>
                <a:lnTo>
                  <a:pt x="1212375" y="292215"/>
                </a:lnTo>
                <a:cubicBezTo>
                  <a:pt x="1283839" y="397996"/>
                  <a:pt x="1325568" y="525517"/>
                  <a:pt x="1325568" y="662784"/>
                </a:cubicBezTo>
                <a:lnTo>
                  <a:pt x="1325568" y="662784"/>
                </a:lnTo>
                <a:lnTo>
                  <a:pt x="1325568" y="662784"/>
                </a:ln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D8D51-3D96-46DE-B58E-D8CB20C0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238D-28C8-4BB5-8248-A54E5D5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EF7E4-967E-4601-B70C-8210F2A66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B1F5-DD50-4365-A512-968F8A7E4D2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13BC-5C70-4832-80CC-E84214FC4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D3FA-4141-4A01-A377-6C4371D12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6" r:id="rId7"/>
    <p:sldLayoutId id="2147483674" r:id="rId8"/>
    <p:sldLayoutId id="2147483673" r:id="rId9"/>
    <p:sldLayoutId id="2147483672" r:id="rId10"/>
    <p:sldLayoutId id="2147483671" r:id="rId11"/>
    <p:sldLayoutId id="2147483655" r:id="rId12"/>
    <p:sldLayoutId id="2147483670" r:id="rId13"/>
    <p:sldLayoutId id="2147483669" r:id="rId14"/>
    <p:sldLayoutId id="2147483665" r:id="rId15"/>
    <p:sldLayoutId id="2147483675" r:id="rId16"/>
    <p:sldLayoutId id="2147483678" r:id="rId17"/>
    <p:sldLayoutId id="2147483679" r:id="rId18"/>
    <p:sldLayoutId id="2147483677" r:id="rId19"/>
    <p:sldLayoutId id="2147483660" r:id="rId20"/>
    <p:sldLayoutId id="2147483661" r:id="rId21"/>
    <p:sldLayoutId id="2147483664" r:id="rId22"/>
    <p:sldLayoutId id="2147483662" r:id="rId23"/>
    <p:sldLayoutId id="2147483666" r:id="rId24"/>
    <p:sldLayoutId id="2147483667" r:id="rId25"/>
    <p:sldLayoutId id="2147483668" r:id="rId26"/>
    <p:sldLayoutId id="2147483663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D12A473-7E87-4DDD-ABFE-D2589A5AB8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" b="762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CC26B4-FC85-4AD9-A9DB-C19A3E34A71E}"/>
              </a:ext>
            </a:extLst>
          </p:cNvPr>
          <p:cNvSpPr>
            <a:spLocks/>
          </p:cNvSpPr>
          <p:nvPr/>
        </p:nvSpPr>
        <p:spPr bwMode="auto">
          <a:xfrm>
            <a:off x="-7408" y="-1591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EE1F49BA-ECA4-449C-8589-B405439BEECA}"/>
              </a:ext>
            </a:extLst>
          </p:cNvPr>
          <p:cNvSpPr>
            <a:spLocks/>
          </p:cNvSpPr>
          <p:nvPr/>
        </p:nvSpPr>
        <p:spPr bwMode="auto">
          <a:xfrm>
            <a:off x="745735" y="-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E84134A7-09C4-422E-804C-B44C8B217788}"/>
              </a:ext>
            </a:extLst>
          </p:cNvPr>
          <p:cNvSpPr>
            <a:spLocks/>
          </p:cNvSpPr>
          <p:nvPr/>
        </p:nvSpPr>
        <p:spPr bwMode="auto">
          <a:xfrm>
            <a:off x="847779" y="-1905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3A6456F-23E1-43CB-A619-B1B5425116AD}"/>
              </a:ext>
            </a:extLst>
          </p:cNvPr>
          <p:cNvSpPr>
            <a:spLocks/>
          </p:cNvSpPr>
          <p:nvPr/>
        </p:nvSpPr>
        <p:spPr bwMode="auto">
          <a:xfrm>
            <a:off x="26817" y="119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BC67F5-EE60-4210-9FAE-AF0D49CE9BE5}"/>
              </a:ext>
            </a:extLst>
          </p:cNvPr>
          <p:cNvSpPr>
            <a:spLocks/>
          </p:cNvSpPr>
          <p:nvPr/>
        </p:nvSpPr>
        <p:spPr bwMode="auto">
          <a:xfrm>
            <a:off x="10902269" y="2239826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3687E1-72DA-4F43-8E60-91710F080F5A}"/>
              </a:ext>
            </a:extLst>
          </p:cNvPr>
          <p:cNvSpPr>
            <a:spLocks/>
          </p:cNvSpPr>
          <p:nvPr/>
        </p:nvSpPr>
        <p:spPr bwMode="auto">
          <a:xfrm>
            <a:off x="10544580" y="4699967"/>
            <a:ext cx="1647420" cy="1675159"/>
          </a:xfrm>
          <a:custGeom>
            <a:avLst/>
            <a:gdLst>
              <a:gd name="connsiteX0" fmla="*/ 1647420 w 1647420"/>
              <a:gd name="connsiteY0" fmla="*/ 0 h 1675159"/>
              <a:gd name="connsiteX1" fmla="*/ 1647420 w 1647420"/>
              <a:gd name="connsiteY1" fmla="*/ 376813 h 1675159"/>
              <a:gd name="connsiteX2" fmla="*/ 370573 w 1647420"/>
              <a:gd name="connsiteY2" fmla="*/ 1675159 h 1675159"/>
              <a:gd name="connsiteX3" fmla="*/ 0 w 1647420"/>
              <a:gd name="connsiteY3" fmla="*/ 1675159 h 16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420" h="1675159">
                <a:moveTo>
                  <a:pt x="1647420" y="0"/>
                </a:moveTo>
                <a:lnTo>
                  <a:pt x="1647420" y="376813"/>
                </a:lnTo>
                <a:lnTo>
                  <a:pt x="370573" y="1675159"/>
                </a:lnTo>
                <a:lnTo>
                  <a:pt x="0" y="167515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11F66-7411-4DE6-B43D-F5B9EE93644F}"/>
              </a:ext>
            </a:extLst>
          </p:cNvPr>
          <p:cNvSpPr>
            <a:spLocks/>
          </p:cNvSpPr>
          <p:nvPr/>
        </p:nvSpPr>
        <p:spPr bwMode="auto">
          <a:xfrm>
            <a:off x="8083215" y="266098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F47FB5-DF21-4222-A35B-495B4C68A974}"/>
              </a:ext>
            </a:extLst>
          </p:cNvPr>
          <p:cNvSpPr>
            <a:spLocks/>
          </p:cNvSpPr>
          <p:nvPr/>
        </p:nvSpPr>
        <p:spPr bwMode="auto">
          <a:xfrm>
            <a:off x="8465750" y="1474906"/>
            <a:ext cx="3726251" cy="3789015"/>
          </a:xfrm>
          <a:custGeom>
            <a:avLst/>
            <a:gdLst>
              <a:gd name="connsiteX0" fmla="*/ 3726251 w 3726251"/>
              <a:gd name="connsiteY0" fmla="*/ 0 h 3789015"/>
              <a:gd name="connsiteX1" fmla="*/ 3726251 w 3726251"/>
              <a:gd name="connsiteY1" fmla="*/ 376815 h 3789015"/>
              <a:gd name="connsiteX2" fmla="*/ 370573 w 3726251"/>
              <a:gd name="connsiteY2" fmla="*/ 3789015 h 3789015"/>
              <a:gd name="connsiteX3" fmla="*/ 0 w 3726251"/>
              <a:gd name="connsiteY3" fmla="*/ 3789015 h 378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251" h="3789015">
                <a:moveTo>
                  <a:pt x="3726251" y="0"/>
                </a:moveTo>
                <a:lnTo>
                  <a:pt x="3726251" y="376815"/>
                </a:lnTo>
                <a:lnTo>
                  <a:pt x="370573" y="3789015"/>
                </a:lnTo>
                <a:lnTo>
                  <a:pt x="0" y="3789015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EA857-892A-451E-B020-39B7103187F8}"/>
              </a:ext>
            </a:extLst>
          </p:cNvPr>
          <p:cNvSpPr/>
          <p:nvPr/>
        </p:nvSpPr>
        <p:spPr>
          <a:xfrm>
            <a:off x="2859314" y="2742595"/>
            <a:ext cx="6473371" cy="1400677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20C31-8AD1-4382-92B1-278194523D4B}"/>
              </a:ext>
            </a:extLst>
          </p:cNvPr>
          <p:cNvSpPr txBox="1"/>
          <p:nvPr/>
        </p:nvSpPr>
        <p:spPr>
          <a:xfrm>
            <a:off x="2940134" y="2767281"/>
            <a:ext cx="631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進級制作発表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456E2-3918-4B95-B97F-44E4F9D97970}"/>
              </a:ext>
            </a:extLst>
          </p:cNvPr>
          <p:cNvSpPr txBox="1"/>
          <p:nvPr/>
        </p:nvSpPr>
        <p:spPr>
          <a:xfrm>
            <a:off x="4534243" y="4224887"/>
            <a:ext cx="31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渡邉泰貴</a:t>
            </a:r>
            <a:endParaRPr lang="en-US" sz="3600" b="1" dirty="0">
              <a:solidFill>
                <a:srgbClr val="ED245C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3657D2-E011-4F17-A748-A1EFDCDD6E73}"/>
              </a:ext>
            </a:extLst>
          </p:cNvPr>
          <p:cNvSpPr>
            <a:spLocks/>
          </p:cNvSpPr>
          <p:nvPr/>
        </p:nvSpPr>
        <p:spPr bwMode="auto">
          <a:xfrm>
            <a:off x="9612538" y="5619655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A2D67CA-FE00-4839-BC83-069BC29766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r="66523"/>
          <a:stretch/>
        </p:blipFill>
        <p:spPr>
          <a:xfrm>
            <a:off x="8596312" y="0"/>
            <a:ext cx="231232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5173B5-6CCD-4569-ADBE-6715118ADB7F}"/>
              </a:ext>
            </a:extLst>
          </p:cNvPr>
          <p:cNvSpPr/>
          <p:nvPr/>
        </p:nvSpPr>
        <p:spPr>
          <a:xfrm>
            <a:off x="975716" y="2448687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6CFB-A871-464C-8EE8-2068AB4999AE}"/>
              </a:ext>
            </a:extLst>
          </p:cNvPr>
          <p:cNvSpPr txBox="1"/>
          <p:nvPr/>
        </p:nvSpPr>
        <p:spPr>
          <a:xfrm>
            <a:off x="967064" y="1661458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2EFF0-FFBC-4F37-ABE8-FB88731FC474}"/>
              </a:ext>
            </a:extLst>
          </p:cNvPr>
          <p:cNvSpPr/>
          <p:nvPr/>
        </p:nvSpPr>
        <p:spPr>
          <a:xfrm>
            <a:off x="975716" y="4163734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</p:spTree>
    <p:extLst>
      <p:ext uri="{BB962C8B-B14F-4D97-AF65-F5344CB8AC3E}">
        <p14:creationId xmlns:p14="http://schemas.microsoft.com/office/powerpoint/2010/main" val="140816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2BCB5B3-E8ED-4FA3-9161-7FC40D5E33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9" b="10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46681D-DDE9-42B1-8CCA-22C9B824FB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D245C">
                  <a:alpha val="20000"/>
                </a:srgbClr>
              </a:gs>
              <a:gs pos="100000">
                <a:srgbClr val="ED245C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FF8168-5C95-48FB-B01E-EDCE555FFEB0}"/>
              </a:ext>
            </a:extLst>
          </p:cNvPr>
          <p:cNvSpPr/>
          <p:nvPr/>
        </p:nvSpPr>
        <p:spPr>
          <a:xfrm>
            <a:off x="3868409" y="2914561"/>
            <a:ext cx="4455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Times New Roman" panose="02020603050405020304" pitchFamily="18" charset="0"/>
              </a:rPr>
              <a:t>LOREM IPSUM DOLOR SIT AMET, ANIMAL CONCEPTAM TE HIS, LEGIMUS INIMICUS</a:t>
            </a:r>
            <a:endParaRPr lang="en-US" sz="2400" dirty="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FFBADF-4D18-49CA-A142-725810203C7A}"/>
              </a:ext>
            </a:extLst>
          </p:cNvPr>
          <p:cNvSpPr/>
          <p:nvPr/>
        </p:nvSpPr>
        <p:spPr>
          <a:xfrm>
            <a:off x="2589641" y="1943100"/>
            <a:ext cx="7012718" cy="314325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0AB7F6-A4AA-4813-BD44-8D4E29D74E42}"/>
              </a:ext>
            </a:extLst>
          </p:cNvPr>
          <p:cNvSpPr>
            <a:spLocks/>
          </p:cNvSpPr>
          <p:nvPr/>
        </p:nvSpPr>
        <p:spPr bwMode="auto">
          <a:xfrm>
            <a:off x="9434162" y="2740848"/>
            <a:ext cx="2162755" cy="3132814"/>
          </a:xfrm>
          <a:custGeom>
            <a:avLst/>
            <a:gdLst>
              <a:gd name="T0" fmla="*/ 914 w 953"/>
              <a:gd name="T1" fmla="*/ 602 h 1386"/>
              <a:gd name="T2" fmla="*/ 524 w 953"/>
              <a:gd name="T3" fmla="*/ 1277 h 1386"/>
              <a:gd name="T4" fmla="*/ 336 w 953"/>
              <a:gd name="T5" fmla="*/ 1386 h 1386"/>
              <a:gd name="T6" fmla="*/ 0 w 953"/>
              <a:gd name="T7" fmla="*/ 1386 h 1386"/>
              <a:gd name="T8" fmla="*/ 231 w 953"/>
              <a:gd name="T9" fmla="*/ 986 h 1386"/>
              <a:gd name="T10" fmla="*/ 515 w 953"/>
              <a:gd name="T11" fmla="*/ 493 h 1386"/>
              <a:gd name="T12" fmla="*/ 515 w 953"/>
              <a:gd name="T13" fmla="*/ 493 h 1386"/>
              <a:gd name="T14" fmla="*/ 231 w 953"/>
              <a:gd name="T15" fmla="*/ 0 h 1386"/>
              <a:gd name="T16" fmla="*/ 692 w 953"/>
              <a:gd name="T17" fmla="*/ 0 h 1386"/>
              <a:gd name="T18" fmla="*/ 914 w 953"/>
              <a:gd name="T19" fmla="*/ 385 h 1386"/>
              <a:gd name="T20" fmla="*/ 914 w 953"/>
              <a:gd name="T21" fmla="*/ 602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3" h="1386">
                <a:moveTo>
                  <a:pt x="914" y="602"/>
                </a:moveTo>
                <a:cubicBezTo>
                  <a:pt x="524" y="1277"/>
                  <a:pt x="524" y="1277"/>
                  <a:pt x="524" y="1277"/>
                </a:cubicBezTo>
                <a:cubicBezTo>
                  <a:pt x="485" y="1345"/>
                  <a:pt x="414" y="1386"/>
                  <a:pt x="336" y="1386"/>
                </a:cubicBezTo>
                <a:cubicBezTo>
                  <a:pt x="0" y="1386"/>
                  <a:pt x="0" y="1386"/>
                  <a:pt x="0" y="1386"/>
                </a:cubicBezTo>
                <a:cubicBezTo>
                  <a:pt x="231" y="986"/>
                  <a:pt x="231" y="986"/>
                  <a:pt x="231" y="986"/>
                </a:cubicBezTo>
                <a:cubicBezTo>
                  <a:pt x="515" y="493"/>
                  <a:pt x="515" y="493"/>
                  <a:pt x="515" y="493"/>
                </a:cubicBezTo>
                <a:cubicBezTo>
                  <a:pt x="515" y="493"/>
                  <a:pt x="515" y="493"/>
                  <a:pt x="515" y="493"/>
                </a:cubicBezTo>
                <a:cubicBezTo>
                  <a:pt x="231" y="0"/>
                  <a:pt x="231" y="0"/>
                  <a:pt x="231" y="0"/>
                </a:cubicBezTo>
                <a:cubicBezTo>
                  <a:pt x="692" y="0"/>
                  <a:pt x="692" y="0"/>
                  <a:pt x="692" y="0"/>
                </a:cubicBezTo>
                <a:cubicBezTo>
                  <a:pt x="914" y="385"/>
                  <a:pt x="914" y="385"/>
                  <a:pt x="914" y="385"/>
                </a:cubicBezTo>
                <a:cubicBezTo>
                  <a:pt x="953" y="452"/>
                  <a:pt x="953" y="535"/>
                  <a:pt x="914" y="602"/>
                </a:cubicBez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E4F61B-B1A3-4877-B543-EFF00FCF1533}"/>
              </a:ext>
            </a:extLst>
          </p:cNvPr>
          <p:cNvSpPr>
            <a:spLocks/>
          </p:cNvSpPr>
          <p:nvPr/>
        </p:nvSpPr>
        <p:spPr bwMode="auto">
          <a:xfrm>
            <a:off x="7024917" y="2951558"/>
            <a:ext cx="2932707" cy="2922105"/>
          </a:xfrm>
          <a:custGeom>
            <a:avLst/>
            <a:gdLst>
              <a:gd name="T0" fmla="*/ 1292 w 1292"/>
              <a:gd name="T1" fmla="*/ 893 h 1293"/>
              <a:gd name="T2" fmla="*/ 1061 w 1292"/>
              <a:gd name="T3" fmla="*/ 1293 h 1293"/>
              <a:gd name="T4" fmla="*/ 617 w 1292"/>
              <a:gd name="T5" fmla="*/ 1293 h 1293"/>
              <a:gd name="T6" fmla="*/ 429 w 1292"/>
              <a:gd name="T7" fmla="*/ 1184 h 1293"/>
              <a:gd name="T8" fmla="*/ 39 w 1292"/>
              <a:gd name="T9" fmla="*/ 509 h 1293"/>
              <a:gd name="T10" fmla="*/ 39 w 1292"/>
              <a:gd name="T11" fmla="*/ 292 h 1293"/>
              <a:gd name="T12" fmla="*/ 207 w 1292"/>
              <a:gd name="T13" fmla="*/ 0 h 1293"/>
              <a:gd name="T14" fmla="*/ 438 w 1292"/>
              <a:gd name="T15" fmla="*/ 400 h 1293"/>
              <a:gd name="T16" fmla="*/ 438 w 1292"/>
              <a:gd name="T17" fmla="*/ 400 h 1293"/>
              <a:gd name="T18" fmla="*/ 491 w 1292"/>
              <a:gd name="T19" fmla="*/ 492 h 1293"/>
              <a:gd name="T20" fmla="*/ 722 w 1292"/>
              <a:gd name="T21" fmla="*/ 893 h 1293"/>
              <a:gd name="T22" fmla="*/ 1292 w 1292"/>
              <a:gd name="T23" fmla="*/ 893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92" h="1293">
                <a:moveTo>
                  <a:pt x="1292" y="893"/>
                </a:moveTo>
                <a:cubicBezTo>
                  <a:pt x="1061" y="1293"/>
                  <a:pt x="1061" y="1293"/>
                  <a:pt x="1061" y="1293"/>
                </a:cubicBezTo>
                <a:cubicBezTo>
                  <a:pt x="617" y="1293"/>
                  <a:pt x="617" y="1293"/>
                  <a:pt x="617" y="1293"/>
                </a:cubicBezTo>
                <a:cubicBezTo>
                  <a:pt x="539" y="1293"/>
                  <a:pt x="468" y="1252"/>
                  <a:pt x="429" y="1184"/>
                </a:cubicBezTo>
                <a:cubicBezTo>
                  <a:pt x="39" y="509"/>
                  <a:pt x="39" y="509"/>
                  <a:pt x="39" y="509"/>
                </a:cubicBezTo>
                <a:cubicBezTo>
                  <a:pt x="0" y="442"/>
                  <a:pt x="0" y="359"/>
                  <a:pt x="39" y="292"/>
                </a:cubicBezTo>
                <a:cubicBezTo>
                  <a:pt x="207" y="0"/>
                  <a:pt x="207" y="0"/>
                  <a:pt x="207" y="0"/>
                </a:cubicBezTo>
                <a:cubicBezTo>
                  <a:pt x="438" y="400"/>
                  <a:pt x="438" y="400"/>
                  <a:pt x="438" y="400"/>
                </a:cubicBezTo>
                <a:cubicBezTo>
                  <a:pt x="438" y="400"/>
                  <a:pt x="438" y="400"/>
                  <a:pt x="438" y="400"/>
                </a:cubicBezTo>
                <a:cubicBezTo>
                  <a:pt x="491" y="492"/>
                  <a:pt x="491" y="492"/>
                  <a:pt x="491" y="492"/>
                </a:cubicBezTo>
                <a:cubicBezTo>
                  <a:pt x="722" y="893"/>
                  <a:pt x="722" y="893"/>
                  <a:pt x="722" y="893"/>
                </a:cubicBezTo>
                <a:lnTo>
                  <a:pt x="1292" y="893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0DF7E5A-85BE-4897-9A2C-BC989C3374CE}"/>
              </a:ext>
            </a:extLst>
          </p:cNvPr>
          <p:cNvSpPr>
            <a:spLocks/>
          </p:cNvSpPr>
          <p:nvPr/>
        </p:nvSpPr>
        <p:spPr bwMode="auto">
          <a:xfrm>
            <a:off x="7495369" y="1837050"/>
            <a:ext cx="3509176" cy="2018307"/>
          </a:xfrm>
          <a:custGeom>
            <a:avLst/>
            <a:gdLst>
              <a:gd name="T0" fmla="*/ 1546 w 1546"/>
              <a:gd name="T1" fmla="*/ 400 h 893"/>
              <a:gd name="T2" fmla="*/ 515 w 1546"/>
              <a:gd name="T3" fmla="*/ 400 h 893"/>
              <a:gd name="T4" fmla="*/ 231 w 1546"/>
              <a:gd name="T5" fmla="*/ 893 h 893"/>
              <a:gd name="T6" fmla="*/ 0 w 1546"/>
              <a:gd name="T7" fmla="*/ 493 h 893"/>
              <a:gd name="T8" fmla="*/ 222 w 1546"/>
              <a:gd name="T9" fmla="*/ 109 h 893"/>
              <a:gd name="T10" fmla="*/ 410 w 1546"/>
              <a:gd name="T11" fmla="*/ 0 h 893"/>
              <a:gd name="T12" fmla="*/ 1190 w 1546"/>
              <a:gd name="T13" fmla="*/ 0 h 893"/>
              <a:gd name="T14" fmla="*/ 1378 w 1546"/>
              <a:gd name="T15" fmla="*/ 109 h 893"/>
              <a:gd name="T16" fmla="*/ 1546 w 1546"/>
              <a:gd name="T17" fmla="*/ 400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46" h="893">
                <a:moveTo>
                  <a:pt x="1546" y="400"/>
                </a:moveTo>
                <a:cubicBezTo>
                  <a:pt x="515" y="400"/>
                  <a:pt x="515" y="400"/>
                  <a:pt x="515" y="400"/>
                </a:cubicBezTo>
                <a:cubicBezTo>
                  <a:pt x="231" y="893"/>
                  <a:pt x="231" y="893"/>
                  <a:pt x="231" y="893"/>
                </a:cubicBezTo>
                <a:cubicBezTo>
                  <a:pt x="0" y="493"/>
                  <a:pt x="0" y="493"/>
                  <a:pt x="0" y="493"/>
                </a:cubicBezTo>
                <a:cubicBezTo>
                  <a:pt x="222" y="109"/>
                  <a:pt x="222" y="109"/>
                  <a:pt x="222" y="109"/>
                </a:cubicBezTo>
                <a:cubicBezTo>
                  <a:pt x="261" y="42"/>
                  <a:pt x="332" y="0"/>
                  <a:pt x="410" y="0"/>
                </a:cubicBezTo>
                <a:cubicBezTo>
                  <a:pt x="1190" y="0"/>
                  <a:pt x="1190" y="0"/>
                  <a:pt x="1190" y="0"/>
                </a:cubicBezTo>
                <a:cubicBezTo>
                  <a:pt x="1268" y="0"/>
                  <a:pt x="1339" y="42"/>
                  <a:pt x="1378" y="109"/>
                </a:cubicBezTo>
                <a:lnTo>
                  <a:pt x="1546" y="40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F25FA-F6D0-4AD1-B1E6-05832CAD4C08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7327C8-0C55-4C3F-86C1-11591F36AC9A}"/>
              </a:ext>
            </a:extLst>
          </p:cNvPr>
          <p:cNvGrpSpPr/>
          <p:nvPr/>
        </p:nvGrpSpPr>
        <p:grpSpPr>
          <a:xfrm>
            <a:off x="7606089" y="4232007"/>
            <a:ext cx="551727" cy="441747"/>
            <a:chOff x="4492625" y="0"/>
            <a:chExt cx="3352800" cy="2684463"/>
          </a:xfrm>
          <a:solidFill>
            <a:schemeClr val="bg1"/>
          </a:solidFill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1AD8603-A38A-4D9C-807F-C54D1E3C0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4725" y="0"/>
              <a:ext cx="2768600" cy="1741488"/>
            </a:xfrm>
            <a:custGeom>
              <a:avLst/>
              <a:gdLst>
                <a:gd name="T0" fmla="*/ 1216 w 1216"/>
                <a:gd name="T1" fmla="*/ 0 h 768"/>
                <a:gd name="T2" fmla="*/ 0 w 1216"/>
                <a:gd name="T3" fmla="*/ 0 h 768"/>
                <a:gd name="T4" fmla="*/ 0 w 1216"/>
                <a:gd name="T5" fmla="*/ 768 h 768"/>
                <a:gd name="T6" fmla="*/ 1216 w 1216"/>
                <a:gd name="T7" fmla="*/ 768 h 768"/>
                <a:gd name="T8" fmla="*/ 1216 w 1216"/>
                <a:gd name="T9" fmla="*/ 0 h 768"/>
                <a:gd name="T10" fmla="*/ 608 w 1216"/>
                <a:gd name="T11" fmla="*/ 32 h 768"/>
                <a:gd name="T12" fmla="*/ 640 w 1216"/>
                <a:gd name="T13" fmla="*/ 64 h 768"/>
                <a:gd name="T14" fmla="*/ 608 w 1216"/>
                <a:gd name="T15" fmla="*/ 96 h 768"/>
                <a:gd name="T16" fmla="*/ 576 w 1216"/>
                <a:gd name="T17" fmla="*/ 64 h 768"/>
                <a:gd name="T18" fmla="*/ 608 w 1216"/>
                <a:gd name="T19" fmla="*/ 32 h 768"/>
                <a:gd name="T20" fmla="*/ 1088 w 1216"/>
                <a:gd name="T21" fmla="*/ 640 h 768"/>
                <a:gd name="T22" fmla="*/ 128 w 1216"/>
                <a:gd name="T23" fmla="*/ 640 h 768"/>
                <a:gd name="T24" fmla="*/ 128 w 1216"/>
                <a:gd name="T25" fmla="*/ 128 h 768"/>
                <a:gd name="T26" fmla="*/ 1088 w 1216"/>
                <a:gd name="T27" fmla="*/ 128 h 768"/>
                <a:gd name="T28" fmla="*/ 1088 w 1216"/>
                <a:gd name="T29" fmla="*/ 64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6" h="768">
                  <a:moveTo>
                    <a:pt x="12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68"/>
                    <a:pt x="0" y="768"/>
                    <a:pt x="0" y="768"/>
                  </a:cubicBezTo>
                  <a:cubicBezTo>
                    <a:pt x="1216" y="768"/>
                    <a:pt x="1216" y="768"/>
                    <a:pt x="1216" y="768"/>
                  </a:cubicBezTo>
                  <a:lnTo>
                    <a:pt x="1216" y="0"/>
                  </a:lnTo>
                  <a:close/>
                  <a:moveTo>
                    <a:pt x="608" y="32"/>
                  </a:moveTo>
                  <a:cubicBezTo>
                    <a:pt x="626" y="32"/>
                    <a:pt x="640" y="46"/>
                    <a:pt x="640" y="64"/>
                  </a:cubicBezTo>
                  <a:cubicBezTo>
                    <a:pt x="640" y="81"/>
                    <a:pt x="626" y="96"/>
                    <a:pt x="608" y="96"/>
                  </a:cubicBezTo>
                  <a:cubicBezTo>
                    <a:pt x="590" y="96"/>
                    <a:pt x="576" y="81"/>
                    <a:pt x="576" y="64"/>
                  </a:cubicBezTo>
                  <a:cubicBezTo>
                    <a:pt x="576" y="46"/>
                    <a:pt x="590" y="32"/>
                    <a:pt x="608" y="32"/>
                  </a:cubicBezTo>
                  <a:close/>
                  <a:moveTo>
                    <a:pt x="1088" y="640"/>
                  </a:moveTo>
                  <a:cubicBezTo>
                    <a:pt x="128" y="640"/>
                    <a:pt x="128" y="640"/>
                    <a:pt x="128" y="640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088" y="128"/>
                    <a:pt x="1088" y="128"/>
                    <a:pt x="1088" y="128"/>
                  </a:cubicBezTo>
                  <a:lnTo>
                    <a:pt x="1088" y="6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D4D18D0F-3C41-4108-87BA-027BAFBAA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2625" y="1814513"/>
              <a:ext cx="3352800" cy="652463"/>
            </a:xfrm>
            <a:custGeom>
              <a:avLst/>
              <a:gdLst>
                <a:gd name="T0" fmla="*/ 1928 w 2112"/>
                <a:gd name="T1" fmla="*/ 0 h 411"/>
                <a:gd name="T2" fmla="*/ 184 w 2112"/>
                <a:gd name="T3" fmla="*/ 0 h 411"/>
                <a:gd name="T4" fmla="*/ 0 w 2112"/>
                <a:gd name="T5" fmla="*/ 411 h 411"/>
                <a:gd name="T6" fmla="*/ 2112 w 2112"/>
                <a:gd name="T7" fmla="*/ 411 h 411"/>
                <a:gd name="T8" fmla="*/ 1928 w 2112"/>
                <a:gd name="T9" fmla="*/ 0 h 411"/>
                <a:gd name="T10" fmla="*/ 872 w 2112"/>
                <a:gd name="T11" fmla="*/ 320 h 411"/>
                <a:gd name="T12" fmla="*/ 918 w 2112"/>
                <a:gd name="T13" fmla="*/ 183 h 411"/>
                <a:gd name="T14" fmla="*/ 1194 w 2112"/>
                <a:gd name="T15" fmla="*/ 183 h 411"/>
                <a:gd name="T16" fmla="*/ 1240 w 2112"/>
                <a:gd name="T17" fmla="*/ 320 h 411"/>
                <a:gd name="T18" fmla="*/ 872 w 2112"/>
                <a:gd name="T19" fmla="*/ 32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2" h="411">
                  <a:moveTo>
                    <a:pt x="1928" y="0"/>
                  </a:moveTo>
                  <a:lnTo>
                    <a:pt x="184" y="0"/>
                  </a:lnTo>
                  <a:lnTo>
                    <a:pt x="0" y="411"/>
                  </a:lnTo>
                  <a:lnTo>
                    <a:pt x="2112" y="411"/>
                  </a:lnTo>
                  <a:lnTo>
                    <a:pt x="1928" y="0"/>
                  </a:lnTo>
                  <a:close/>
                  <a:moveTo>
                    <a:pt x="872" y="320"/>
                  </a:moveTo>
                  <a:lnTo>
                    <a:pt x="918" y="183"/>
                  </a:lnTo>
                  <a:lnTo>
                    <a:pt x="1194" y="183"/>
                  </a:lnTo>
                  <a:lnTo>
                    <a:pt x="1240" y="320"/>
                  </a:lnTo>
                  <a:lnTo>
                    <a:pt x="872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A99FFDDE-7611-46FD-91EA-E3FE0473E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625" y="2540000"/>
              <a:ext cx="3352800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C8D31D-ADA0-4D22-9A6B-8661CB1F0E81}"/>
              </a:ext>
            </a:extLst>
          </p:cNvPr>
          <p:cNvGrpSpPr/>
          <p:nvPr/>
        </p:nvGrpSpPr>
        <p:grpSpPr>
          <a:xfrm>
            <a:off x="10429031" y="4301942"/>
            <a:ext cx="696478" cy="284728"/>
            <a:chOff x="6577013" y="4794250"/>
            <a:chExt cx="3351213" cy="1370013"/>
          </a:xfrm>
          <a:solidFill>
            <a:schemeClr val="bg1"/>
          </a:solidFill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B96F1076-D2E4-4ED7-91EB-BFCFDD416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913" y="5095875"/>
              <a:ext cx="412750" cy="411163"/>
            </a:xfrm>
            <a:custGeom>
              <a:avLst/>
              <a:gdLst>
                <a:gd name="T0" fmla="*/ 158 w 181"/>
                <a:gd name="T1" fmla="*/ 0 h 181"/>
                <a:gd name="T2" fmla="*/ 0 w 181"/>
                <a:gd name="T3" fmla="*/ 158 h 181"/>
                <a:gd name="T4" fmla="*/ 22 w 181"/>
                <a:gd name="T5" fmla="*/ 181 h 181"/>
                <a:gd name="T6" fmla="*/ 45 w 181"/>
                <a:gd name="T7" fmla="*/ 158 h 181"/>
                <a:gd name="T8" fmla="*/ 158 w 181"/>
                <a:gd name="T9" fmla="*/ 45 h 181"/>
                <a:gd name="T10" fmla="*/ 181 w 181"/>
                <a:gd name="T11" fmla="*/ 22 h 181"/>
                <a:gd name="T12" fmla="*/ 158 w 181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81">
                  <a:moveTo>
                    <a:pt x="158" y="0"/>
                  </a:moveTo>
                  <a:cubicBezTo>
                    <a:pt x="71" y="0"/>
                    <a:pt x="0" y="71"/>
                    <a:pt x="0" y="158"/>
                  </a:cubicBezTo>
                  <a:cubicBezTo>
                    <a:pt x="0" y="171"/>
                    <a:pt x="10" y="181"/>
                    <a:pt x="22" y="181"/>
                  </a:cubicBezTo>
                  <a:cubicBezTo>
                    <a:pt x="35" y="181"/>
                    <a:pt x="45" y="171"/>
                    <a:pt x="45" y="158"/>
                  </a:cubicBezTo>
                  <a:cubicBezTo>
                    <a:pt x="45" y="96"/>
                    <a:pt x="96" y="45"/>
                    <a:pt x="158" y="45"/>
                  </a:cubicBezTo>
                  <a:cubicBezTo>
                    <a:pt x="171" y="45"/>
                    <a:pt x="181" y="35"/>
                    <a:pt x="181" y="22"/>
                  </a:cubicBezTo>
                  <a:cubicBezTo>
                    <a:pt x="181" y="10"/>
                    <a:pt x="171" y="0"/>
                    <a:pt x="1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5DA03FF2-5367-4CCE-B203-8016EB415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7013" y="4794250"/>
              <a:ext cx="3351213" cy="1339850"/>
            </a:xfrm>
            <a:custGeom>
              <a:avLst/>
              <a:gdLst>
                <a:gd name="T0" fmla="*/ 932 w 1472"/>
                <a:gd name="T1" fmla="*/ 92 h 591"/>
                <a:gd name="T2" fmla="*/ 727 w 1472"/>
                <a:gd name="T3" fmla="*/ 0 h 591"/>
                <a:gd name="T4" fmla="*/ 522 w 1472"/>
                <a:gd name="T5" fmla="*/ 92 h 591"/>
                <a:gd name="T6" fmla="*/ 0 w 1472"/>
                <a:gd name="T7" fmla="*/ 92 h 591"/>
                <a:gd name="T8" fmla="*/ 0 w 1472"/>
                <a:gd name="T9" fmla="*/ 476 h 591"/>
                <a:gd name="T10" fmla="*/ 503 w 1472"/>
                <a:gd name="T11" fmla="*/ 476 h 591"/>
                <a:gd name="T12" fmla="*/ 727 w 1472"/>
                <a:gd name="T13" fmla="*/ 591 h 591"/>
                <a:gd name="T14" fmla="*/ 951 w 1472"/>
                <a:gd name="T15" fmla="*/ 476 h 591"/>
                <a:gd name="T16" fmla="*/ 1472 w 1472"/>
                <a:gd name="T17" fmla="*/ 476 h 591"/>
                <a:gd name="T18" fmla="*/ 1472 w 1472"/>
                <a:gd name="T19" fmla="*/ 92 h 591"/>
                <a:gd name="T20" fmla="*/ 932 w 1472"/>
                <a:gd name="T21" fmla="*/ 92 h 591"/>
                <a:gd name="T22" fmla="*/ 448 w 1472"/>
                <a:gd name="T23" fmla="*/ 380 h 591"/>
                <a:gd name="T24" fmla="*/ 64 w 1472"/>
                <a:gd name="T25" fmla="*/ 380 h 591"/>
                <a:gd name="T26" fmla="*/ 64 w 1472"/>
                <a:gd name="T27" fmla="*/ 316 h 591"/>
                <a:gd name="T28" fmla="*/ 448 w 1472"/>
                <a:gd name="T29" fmla="*/ 316 h 591"/>
                <a:gd name="T30" fmla="*/ 448 w 1472"/>
                <a:gd name="T31" fmla="*/ 380 h 591"/>
                <a:gd name="T32" fmla="*/ 448 w 1472"/>
                <a:gd name="T33" fmla="*/ 252 h 591"/>
                <a:gd name="T34" fmla="*/ 64 w 1472"/>
                <a:gd name="T35" fmla="*/ 252 h 591"/>
                <a:gd name="T36" fmla="*/ 64 w 1472"/>
                <a:gd name="T37" fmla="*/ 188 h 591"/>
                <a:gd name="T38" fmla="*/ 448 w 1472"/>
                <a:gd name="T39" fmla="*/ 188 h 591"/>
                <a:gd name="T40" fmla="*/ 448 w 1472"/>
                <a:gd name="T41" fmla="*/ 252 h 591"/>
                <a:gd name="T42" fmla="*/ 855 w 1472"/>
                <a:gd name="T43" fmla="*/ 464 h 591"/>
                <a:gd name="T44" fmla="*/ 727 w 1472"/>
                <a:gd name="T45" fmla="*/ 507 h 591"/>
                <a:gd name="T46" fmla="*/ 600 w 1472"/>
                <a:gd name="T47" fmla="*/ 464 h 591"/>
                <a:gd name="T48" fmla="*/ 512 w 1472"/>
                <a:gd name="T49" fmla="*/ 291 h 591"/>
                <a:gd name="T50" fmla="*/ 636 w 1472"/>
                <a:gd name="T51" fmla="*/ 96 h 591"/>
                <a:gd name="T52" fmla="*/ 727 w 1472"/>
                <a:gd name="T53" fmla="*/ 76 h 591"/>
                <a:gd name="T54" fmla="*/ 818 w 1472"/>
                <a:gd name="T55" fmla="*/ 96 h 591"/>
                <a:gd name="T56" fmla="*/ 942 w 1472"/>
                <a:gd name="T57" fmla="*/ 291 h 591"/>
                <a:gd name="T58" fmla="*/ 855 w 1472"/>
                <a:gd name="T59" fmla="*/ 464 h 591"/>
                <a:gd name="T60" fmla="*/ 1408 w 1472"/>
                <a:gd name="T61" fmla="*/ 380 h 591"/>
                <a:gd name="T62" fmla="*/ 1024 w 1472"/>
                <a:gd name="T63" fmla="*/ 380 h 591"/>
                <a:gd name="T64" fmla="*/ 1024 w 1472"/>
                <a:gd name="T65" fmla="*/ 316 h 591"/>
                <a:gd name="T66" fmla="*/ 1408 w 1472"/>
                <a:gd name="T67" fmla="*/ 316 h 591"/>
                <a:gd name="T68" fmla="*/ 1408 w 1472"/>
                <a:gd name="T69" fmla="*/ 380 h 591"/>
                <a:gd name="T70" fmla="*/ 1408 w 1472"/>
                <a:gd name="T71" fmla="*/ 252 h 591"/>
                <a:gd name="T72" fmla="*/ 1024 w 1472"/>
                <a:gd name="T73" fmla="*/ 252 h 591"/>
                <a:gd name="T74" fmla="*/ 1024 w 1472"/>
                <a:gd name="T75" fmla="*/ 188 h 591"/>
                <a:gd name="T76" fmla="*/ 1408 w 1472"/>
                <a:gd name="T77" fmla="*/ 188 h 591"/>
                <a:gd name="T78" fmla="*/ 1408 w 1472"/>
                <a:gd name="T79" fmla="*/ 25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72" h="591">
                  <a:moveTo>
                    <a:pt x="932" y="92"/>
                  </a:moveTo>
                  <a:cubicBezTo>
                    <a:pt x="880" y="35"/>
                    <a:pt x="808" y="0"/>
                    <a:pt x="727" y="0"/>
                  </a:cubicBezTo>
                  <a:cubicBezTo>
                    <a:pt x="646" y="0"/>
                    <a:pt x="574" y="35"/>
                    <a:pt x="52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503" y="476"/>
                    <a:pt x="503" y="476"/>
                    <a:pt x="503" y="476"/>
                  </a:cubicBezTo>
                  <a:cubicBezTo>
                    <a:pt x="555" y="546"/>
                    <a:pt x="636" y="591"/>
                    <a:pt x="727" y="591"/>
                  </a:cubicBezTo>
                  <a:cubicBezTo>
                    <a:pt x="818" y="591"/>
                    <a:pt x="899" y="546"/>
                    <a:pt x="951" y="476"/>
                  </a:cubicBezTo>
                  <a:cubicBezTo>
                    <a:pt x="1472" y="476"/>
                    <a:pt x="1472" y="476"/>
                    <a:pt x="1472" y="476"/>
                  </a:cubicBezTo>
                  <a:cubicBezTo>
                    <a:pt x="1472" y="92"/>
                    <a:pt x="1472" y="92"/>
                    <a:pt x="1472" y="92"/>
                  </a:cubicBezTo>
                  <a:lnTo>
                    <a:pt x="932" y="92"/>
                  </a:lnTo>
                  <a:close/>
                  <a:moveTo>
                    <a:pt x="448" y="380"/>
                  </a:moveTo>
                  <a:cubicBezTo>
                    <a:pt x="64" y="380"/>
                    <a:pt x="64" y="380"/>
                    <a:pt x="64" y="380"/>
                  </a:cubicBezTo>
                  <a:cubicBezTo>
                    <a:pt x="64" y="316"/>
                    <a:pt x="64" y="316"/>
                    <a:pt x="64" y="316"/>
                  </a:cubicBezTo>
                  <a:cubicBezTo>
                    <a:pt x="448" y="316"/>
                    <a:pt x="448" y="316"/>
                    <a:pt x="448" y="316"/>
                  </a:cubicBezTo>
                  <a:lnTo>
                    <a:pt x="448" y="380"/>
                  </a:lnTo>
                  <a:close/>
                  <a:moveTo>
                    <a:pt x="448" y="252"/>
                  </a:moveTo>
                  <a:cubicBezTo>
                    <a:pt x="64" y="252"/>
                    <a:pt x="64" y="252"/>
                    <a:pt x="64" y="252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448" y="188"/>
                    <a:pt x="448" y="188"/>
                    <a:pt x="448" y="188"/>
                  </a:cubicBezTo>
                  <a:lnTo>
                    <a:pt x="448" y="252"/>
                  </a:lnTo>
                  <a:close/>
                  <a:moveTo>
                    <a:pt x="855" y="464"/>
                  </a:moveTo>
                  <a:cubicBezTo>
                    <a:pt x="819" y="491"/>
                    <a:pt x="775" y="507"/>
                    <a:pt x="727" y="507"/>
                  </a:cubicBezTo>
                  <a:cubicBezTo>
                    <a:pt x="680" y="507"/>
                    <a:pt x="635" y="491"/>
                    <a:pt x="600" y="464"/>
                  </a:cubicBezTo>
                  <a:cubicBezTo>
                    <a:pt x="546" y="426"/>
                    <a:pt x="512" y="362"/>
                    <a:pt x="512" y="291"/>
                  </a:cubicBezTo>
                  <a:cubicBezTo>
                    <a:pt x="512" y="205"/>
                    <a:pt x="563" y="131"/>
                    <a:pt x="636" y="96"/>
                  </a:cubicBezTo>
                  <a:cubicBezTo>
                    <a:pt x="664" y="83"/>
                    <a:pt x="695" y="76"/>
                    <a:pt x="727" y="76"/>
                  </a:cubicBezTo>
                  <a:cubicBezTo>
                    <a:pt x="760" y="76"/>
                    <a:pt x="790" y="83"/>
                    <a:pt x="818" y="96"/>
                  </a:cubicBezTo>
                  <a:cubicBezTo>
                    <a:pt x="892" y="131"/>
                    <a:pt x="942" y="205"/>
                    <a:pt x="942" y="291"/>
                  </a:cubicBezTo>
                  <a:cubicBezTo>
                    <a:pt x="942" y="362"/>
                    <a:pt x="908" y="426"/>
                    <a:pt x="855" y="464"/>
                  </a:cubicBezTo>
                  <a:close/>
                  <a:moveTo>
                    <a:pt x="1408" y="380"/>
                  </a:moveTo>
                  <a:cubicBezTo>
                    <a:pt x="1024" y="380"/>
                    <a:pt x="1024" y="380"/>
                    <a:pt x="1024" y="380"/>
                  </a:cubicBezTo>
                  <a:cubicBezTo>
                    <a:pt x="1024" y="316"/>
                    <a:pt x="1024" y="316"/>
                    <a:pt x="1024" y="316"/>
                  </a:cubicBezTo>
                  <a:cubicBezTo>
                    <a:pt x="1408" y="316"/>
                    <a:pt x="1408" y="316"/>
                    <a:pt x="1408" y="316"/>
                  </a:cubicBezTo>
                  <a:lnTo>
                    <a:pt x="1408" y="380"/>
                  </a:lnTo>
                  <a:close/>
                  <a:moveTo>
                    <a:pt x="1408" y="252"/>
                  </a:moveTo>
                  <a:cubicBezTo>
                    <a:pt x="1024" y="252"/>
                    <a:pt x="1024" y="252"/>
                    <a:pt x="1024" y="252"/>
                  </a:cubicBezTo>
                  <a:cubicBezTo>
                    <a:pt x="1024" y="188"/>
                    <a:pt x="1024" y="188"/>
                    <a:pt x="1024" y="188"/>
                  </a:cubicBezTo>
                  <a:cubicBezTo>
                    <a:pt x="1408" y="188"/>
                    <a:pt x="1408" y="188"/>
                    <a:pt x="1408" y="188"/>
                  </a:cubicBezTo>
                  <a:lnTo>
                    <a:pt x="1408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F0C9D5A7-B961-40CF-85D6-5EA8682E2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013" y="5946775"/>
              <a:ext cx="509588" cy="21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851B510B-064C-4BA7-B3A3-319398003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638" y="5946775"/>
              <a:ext cx="509588" cy="21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0D9532-B6C9-4F23-90E7-EBB9BCE3517B}"/>
              </a:ext>
            </a:extLst>
          </p:cNvPr>
          <p:cNvGrpSpPr/>
          <p:nvPr/>
        </p:nvGrpSpPr>
        <p:grpSpPr>
          <a:xfrm>
            <a:off x="8942028" y="1934442"/>
            <a:ext cx="711654" cy="709014"/>
            <a:chOff x="2263775" y="3446463"/>
            <a:chExt cx="3424238" cy="3411537"/>
          </a:xfrm>
          <a:solidFill>
            <a:schemeClr val="bg1"/>
          </a:solidFill>
        </p:grpSpPr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8FA955D-6386-4516-89B4-AF043D654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563" y="4826000"/>
              <a:ext cx="1238250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D54EAE6C-4780-44D9-8EF0-7C033E8B5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4535488"/>
              <a:ext cx="94773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A265370A-84F7-48ED-AC5C-9B97E8D1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4318000"/>
              <a:ext cx="947738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C8DEE9E5-CD8D-4284-B7F4-E9270DE4C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4027488"/>
              <a:ext cx="94773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C2CEA0E1-C78F-4CD0-8315-A69384BCB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563" y="3736975"/>
              <a:ext cx="65563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7119B482-E6DD-40BE-A226-1B3859C39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3775" y="3446463"/>
              <a:ext cx="3424238" cy="3048000"/>
            </a:xfrm>
            <a:custGeom>
              <a:avLst/>
              <a:gdLst>
                <a:gd name="T0" fmla="*/ 1303 w 1504"/>
                <a:gd name="T1" fmla="*/ 736 h 1344"/>
                <a:gd name="T2" fmla="*/ 1152 w 1504"/>
                <a:gd name="T3" fmla="*/ 736 h 1344"/>
                <a:gd name="T4" fmla="*/ 1152 w 1504"/>
                <a:gd name="T5" fmla="*/ 0 h 1344"/>
                <a:gd name="T6" fmla="*/ 352 w 1504"/>
                <a:gd name="T7" fmla="*/ 0 h 1344"/>
                <a:gd name="T8" fmla="*/ 352 w 1504"/>
                <a:gd name="T9" fmla="*/ 736 h 1344"/>
                <a:gd name="T10" fmla="*/ 202 w 1504"/>
                <a:gd name="T11" fmla="*/ 736 h 1344"/>
                <a:gd name="T12" fmla="*/ 0 w 1504"/>
                <a:gd name="T13" fmla="*/ 938 h 1344"/>
                <a:gd name="T14" fmla="*/ 0 w 1504"/>
                <a:gd name="T15" fmla="*/ 1143 h 1344"/>
                <a:gd name="T16" fmla="*/ 202 w 1504"/>
                <a:gd name="T17" fmla="*/ 1344 h 1344"/>
                <a:gd name="T18" fmla="*/ 320 w 1504"/>
                <a:gd name="T19" fmla="*/ 1344 h 1344"/>
                <a:gd name="T20" fmla="*/ 320 w 1504"/>
                <a:gd name="T21" fmla="*/ 1280 h 1344"/>
                <a:gd name="T22" fmla="*/ 160 w 1504"/>
                <a:gd name="T23" fmla="*/ 1280 h 1344"/>
                <a:gd name="T24" fmla="*/ 160 w 1504"/>
                <a:gd name="T25" fmla="*/ 1216 h 1344"/>
                <a:gd name="T26" fmla="*/ 1344 w 1504"/>
                <a:gd name="T27" fmla="*/ 1216 h 1344"/>
                <a:gd name="T28" fmla="*/ 1344 w 1504"/>
                <a:gd name="T29" fmla="*/ 1280 h 1344"/>
                <a:gd name="T30" fmla="*/ 1184 w 1504"/>
                <a:gd name="T31" fmla="*/ 1280 h 1344"/>
                <a:gd name="T32" fmla="*/ 1184 w 1504"/>
                <a:gd name="T33" fmla="*/ 1344 h 1344"/>
                <a:gd name="T34" fmla="*/ 1303 w 1504"/>
                <a:gd name="T35" fmla="*/ 1344 h 1344"/>
                <a:gd name="T36" fmla="*/ 1504 w 1504"/>
                <a:gd name="T37" fmla="*/ 1143 h 1344"/>
                <a:gd name="T38" fmla="*/ 1504 w 1504"/>
                <a:gd name="T39" fmla="*/ 938 h 1344"/>
                <a:gd name="T40" fmla="*/ 1303 w 1504"/>
                <a:gd name="T41" fmla="*/ 736 h 1344"/>
                <a:gd name="T42" fmla="*/ 192 w 1504"/>
                <a:gd name="T43" fmla="*/ 960 h 1344"/>
                <a:gd name="T44" fmla="*/ 128 w 1504"/>
                <a:gd name="T45" fmla="*/ 896 h 1344"/>
                <a:gd name="T46" fmla="*/ 192 w 1504"/>
                <a:gd name="T47" fmla="*/ 832 h 1344"/>
                <a:gd name="T48" fmla="*/ 256 w 1504"/>
                <a:gd name="T49" fmla="*/ 896 h 1344"/>
                <a:gd name="T50" fmla="*/ 192 w 1504"/>
                <a:gd name="T51" fmla="*/ 960 h 1344"/>
                <a:gd name="T52" fmla="*/ 416 w 1504"/>
                <a:gd name="T53" fmla="*/ 64 h 1344"/>
                <a:gd name="T54" fmla="*/ 1088 w 1504"/>
                <a:gd name="T55" fmla="*/ 64 h 1344"/>
                <a:gd name="T56" fmla="*/ 1088 w 1504"/>
                <a:gd name="T57" fmla="*/ 736 h 1344"/>
                <a:gd name="T58" fmla="*/ 416 w 1504"/>
                <a:gd name="T59" fmla="*/ 736 h 1344"/>
                <a:gd name="T60" fmla="*/ 416 w 1504"/>
                <a:gd name="T61" fmla="*/ 64 h 1344"/>
                <a:gd name="T62" fmla="*/ 1120 w 1504"/>
                <a:gd name="T63" fmla="*/ 960 h 1344"/>
                <a:gd name="T64" fmla="*/ 1056 w 1504"/>
                <a:gd name="T65" fmla="*/ 896 h 1344"/>
                <a:gd name="T66" fmla="*/ 1120 w 1504"/>
                <a:gd name="T67" fmla="*/ 832 h 1344"/>
                <a:gd name="T68" fmla="*/ 1184 w 1504"/>
                <a:gd name="T69" fmla="*/ 896 h 1344"/>
                <a:gd name="T70" fmla="*/ 1120 w 1504"/>
                <a:gd name="T71" fmla="*/ 960 h 1344"/>
                <a:gd name="T72" fmla="*/ 1312 w 1504"/>
                <a:gd name="T73" fmla="*/ 960 h 1344"/>
                <a:gd name="T74" fmla="*/ 1248 w 1504"/>
                <a:gd name="T75" fmla="*/ 896 h 1344"/>
                <a:gd name="T76" fmla="*/ 1312 w 1504"/>
                <a:gd name="T77" fmla="*/ 832 h 1344"/>
                <a:gd name="T78" fmla="*/ 1376 w 1504"/>
                <a:gd name="T79" fmla="*/ 896 h 1344"/>
                <a:gd name="T80" fmla="*/ 1312 w 1504"/>
                <a:gd name="T81" fmla="*/ 96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4" h="1344">
                  <a:moveTo>
                    <a:pt x="1303" y="736"/>
                  </a:moveTo>
                  <a:cubicBezTo>
                    <a:pt x="1152" y="736"/>
                    <a:pt x="1152" y="736"/>
                    <a:pt x="1152" y="736"/>
                  </a:cubicBezTo>
                  <a:cubicBezTo>
                    <a:pt x="1152" y="0"/>
                    <a:pt x="1152" y="0"/>
                    <a:pt x="115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2" y="736"/>
                    <a:pt x="352" y="736"/>
                    <a:pt x="352" y="736"/>
                  </a:cubicBezTo>
                  <a:cubicBezTo>
                    <a:pt x="202" y="736"/>
                    <a:pt x="202" y="736"/>
                    <a:pt x="202" y="736"/>
                  </a:cubicBezTo>
                  <a:cubicBezTo>
                    <a:pt x="91" y="736"/>
                    <a:pt x="0" y="827"/>
                    <a:pt x="0" y="938"/>
                  </a:cubicBezTo>
                  <a:cubicBezTo>
                    <a:pt x="0" y="1143"/>
                    <a:pt x="0" y="1143"/>
                    <a:pt x="0" y="1143"/>
                  </a:cubicBezTo>
                  <a:cubicBezTo>
                    <a:pt x="0" y="1253"/>
                    <a:pt x="91" y="1344"/>
                    <a:pt x="202" y="1344"/>
                  </a:cubicBezTo>
                  <a:cubicBezTo>
                    <a:pt x="320" y="1344"/>
                    <a:pt x="320" y="1344"/>
                    <a:pt x="320" y="1344"/>
                  </a:cubicBezTo>
                  <a:cubicBezTo>
                    <a:pt x="320" y="1280"/>
                    <a:pt x="320" y="1280"/>
                    <a:pt x="320" y="1280"/>
                  </a:cubicBezTo>
                  <a:cubicBezTo>
                    <a:pt x="160" y="1280"/>
                    <a:pt x="160" y="1280"/>
                    <a:pt x="160" y="1280"/>
                  </a:cubicBezTo>
                  <a:cubicBezTo>
                    <a:pt x="160" y="1216"/>
                    <a:pt x="160" y="1216"/>
                    <a:pt x="160" y="1216"/>
                  </a:cubicBezTo>
                  <a:cubicBezTo>
                    <a:pt x="1344" y="1216"/>
                    <a:pt x="1344" y="1216"/>
                    <a:pt x="1344" y="1216"/>
                  </a:cubicBezTo>
                  <a:cubicBezTo>
                    <a:pt x="1344" y="1280"/>
                    <a:pt x="1344" y="1280"/>
                    <a:pt x="1344" y="1280"/>
                  </a:cubicBezTo>
                  <a:cubicBezTo>
                    <a:pt x="1184" y="1280"/>
                    <a:pt x="1184" y="1280"/>
                    <a:pt x="1184" y="1280"/>
                  </a:cubicBezTo>
                  <a:cubicBezTo>
                    <a:pt x="1184" y="1344"/>
                    <a:pt x="1184" y="1344"/>
                    <a:pt x="1184" y="1344"/>
                  </a:cubicBezTo>
                  <a:cubicBezTo>
                    <a:pt x="1303" y="1344"/>
                    <a:pt x="1303" y="1344"/>
                    <a:pt x="1303" y="1344"/>
                  </a:cubicBezTo>
                  <a:cubicBezTo>
                    <a:pt x="1414" y="1344"/>
                    <a:pt x="1504" y="1253"/>
                    <a:pt x="1504" y="1143"/>
                  </a:cubicBezTo>
                  <a:cubicBezTo>
                    <a:pt x="1504" y="938"/>
                    <a:pt x="1504" y="938"/>
                    <a:pt x="1504" y="938"/>
                  </a:cubicBezTo>
                  <a:cubicBezTo>
                    <a:pt x="1504" y="827"/>
                    <a:pt x="1414" y="736"/>
                    <a:pt x="1303" y="736"/>
                  </a:cubicBezTo>
                  <a:close/>
                  <a:moveTo>
                    <a:pt x="192" y="960"/>
                  </a:moveTo>
                  <a:cubicBezTo>
                    <a:pt x="157" y="960"/>
                    <a:pt x="128" y="931"/>
                    <a:pt x="128" y="896"/>
                  </a:cubicBezTo>
                  <a:cubicBezTo>
                    <a:pt x="128" y="861"/>
                    <a:pt x="157" y="832"/>
                    <a:pt x="192" y="832"/>
                  </a:cubicBezTo>
                  <a:cubicBezTo>
                    <a:pt x="228" y="832"/>
                    <a:pt x="256" y="861"/>
                    <a:pt x="256" y="896"/>
                  </a:cubicBezTo>
                  <a:cubicBezTo>
                    <a:pt x="256" y="931"/>
                    <a:pt x="228" y="960"/>
                    <a:pt x="192" y="960"/>
                  </a:cubicBezTo>
                  <a:close/>
                  <a:moveTo>
                    <a:pt x="416" y="64"/>
                  </a:moveTo>
                  <a:cubicBezTo>
                    <a:pt x="1088" y="64"/>
                    <a:pt x="1088" y="64"/>
                    <a:pt x="1088" y="64"/>
                  </a:cubicBezTo>
                  <a:cubicBezTo>
                    <a:pt x="1088" y="736"/>
                    <a:pt x="1088" y="736"/>
                    <a:pt x="1088" y="736"/>
                  </a:cubicBezTo>
                  <a:cubicBezTo>
                    <a:pt x="416" y="736"/>
                    <a:pt x="416" y="736"/>
                    <a:pt x="416" y="736"/>
                  </a:cubicBezTo>
                  <a:lnTo>
                    <a:pt x="416" y="64"/>
                  </a:lnTo>
                  <a:close/>
                  <a:moveTo>
                    <a:pt x="1120" y="960"/>
                  </a:moveTo>
                  <a:cubicBezTo>
                    <a:pt x="1085" y="960"/>
                    <a:pt x="1056" y="931"/>
                    <a:pt x="1056" y="896"/>
                  </a:cubicBezTo>
                  <a:cubicBezTo>
                    <a:pt x="1056" y="861"/>
                    <a:pt x="1085" y="832"/>
                    <a:pt x="1120" y="832"/>
                  </a:cubicBezTo>
                  <a:cubicBezTo>
                    <a:pt x="1156" y="832"/>
                    <a:pt x="1184" y="861"/>
                    <a:pt x="1184" y="896"/>
                  </a:cubicBezTo>
                  <a:cubicBezTo>
                    <a:pt x="1184" y="931"/>
                    <a:pt x="1156" y="960"/>
                    <a:pt x="1120" y="960"/>
                  </a:cubicBezTo>
                  <a:close/>
                  <a:moveTo>
                    <a:pt x="1312" y="960"/>
                  </a:moveTo>
                  <a:cubicBezTo>
                    <a:pt x="1277" y="960"/>
                    <a:pt x="1248" y="931"/>
                    <a:pt x="1248" y="896"/>
                  </a:cubicBezTo>
                  <a:cubicBezTo>
                    <a:pt x="1248" y="861"/>
                    <a:pt x="1277" y="832"/>
                    <a:pt x="1312" y="832"/>
                  </a:cubicBezTo>
                  <a:cubicBezTo>
                    <a:pt x="1348" y="832"/>
                    <a:pt x="1376" y="861"/>
                    <a:pt x="1376" y="896"/>
                  </a:cubicBezTo>
                  <a:cubicBezTo>
                    <a:pt x="1376" y="931"/>
                    <a:pt x="1348" y="960"/>
                    <a:pt x="1312" y="9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53C44BA9-CF2E-4389-A272-8E5DD62B3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5463" y="6276975"/>
              <a:ext cx="1820863" cy="581025"/>
            </a:xfrm>
            <a:custGeom>
              <a:avLst/>
              <a:gdLst>
                <a:gd name="T0" fmla="*/ 0 w 1147"/>
                <a:gd name="T1" fmla="*/ 366 h 366"/>
                <a:gd name="T2" fmla="*/ 1147 w 1147"/>
                <a:gd name="T3" fmla="*/ 366 h 366"/>
                <a:gd name="T4" fmla="*/ 1147 w 1147"/>
                <a:gd name="T5" fmla="*/ 0 h 366"/>
                <a:gd name="T6" fmla="*/ 0 w 1147"/>
                <a:gd name="T7" fmla="*/ 0 h 366"/>
                <a:gd name="T8" fmla="*/ 0 w 1147"/>
                <a:gd name="T9" fmla="*/ 366 h 366"/>
                <a:gd name="T10" fmla="*/ 92 w 1147"/>
                <a:gd name="T11" fmla="*/ 92 h 366"/>
                <a:gd name="T12" fmla="*/ 1056 w 1147"/>
                <a:gd name="T13" fmla="*/ 92 h 366"/>
                <a:gd name="T14" fmla="*/ 1056 w 1147"/>
                <a:gd name="T15" fmla="*/ 275 h 366"/>
                <a:gd name="T16" fmla="*/ 92 w 1147"/>
                <a:gd name="T17" fmla="*/ 275 h 366"/>
                <a:gd name="T18" fmla="*/ 92 w 1147"/>
                <a:gd name="T19" fmla="*/ 9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7" h="366">
                  <a:moveTo>
                    <a:pt x="0" y="366"/>
                  </a:moveTo>
                  <a:lnTo>
                    <a:pt x="1147" y="366"/>
                  </a:lnTo>
                  <a:lnTo>
                    <a:pt x="1147" y="0"/>
                  </a:lnTo>
                  <a:lnTo>
                    <a:pt x="0" y="0"/>
                  </a:lnTo>
                  <a:lnTo>
                    <a:pt x="0" y="366"/>
                  </a:lnTo>
                  <a:close/>
                  <a:moveTo>
                    <a:pt x="92" y="92"/>
                  </a:moveTo>
                  <a:lnTo>
                    <a:pt x="1056" y="92"/>
                  </a:lnTo>
                  <a:lnTo>
                    <a:pt x="1056" y="275"/>
                  </a:lnTo>
                  <a:lnTo>
                    <a:pt x="92" y="275"/>
                  </a:lnTo>
                  <a:lnTo>
                    <a:pt x="9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D705B471-EE28-4717-B64D-381DE866EA21}"/>
              </a:ext>
            </a:extLst>
          </p:cNvPr>
          <p:cNvSpPr/>
          <p:nvPr/>
        </p:nvSpPr>
        <p:spPr>
          <a:xfrm>
            <a:off x="5224438" y="1764047"/>
            <a:ext cx="519699" cy="519699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E1DEA15-4B69-4BA1-B2FF-9B7C367F0338}"/>
              </a:ext>
            </a:extLst>
          </p:cNvPr>
          <p:cNvSpPr/>
          <p:nvPr/>
        </p:nvSpPr>
        <p:spPr>
          <a:xfrm>
            <a:off x="5224438" y="3297625"/>
            <a:ext cx="519699" cy="519699"/>
          </a:xfrm>
          <a:prstGeom prst="ellipse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663344-9FBD-476A-A9BD-D67875D950FF}"/>
              </a:ext>
            </a:extLst>
          </p:cNvPr>
          <p:cNvSpPr/>
          <p:nvPr/>
        </p:nvSpPr>
        <p:spPr>
          <a:xfrm>
            <a:off x="5222498" y="4831203"/>
            <a:ext cx="519699" cy="519699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A7D9C7-5565-4A0A-8DBA-D7919E4F7F13}"/>
              </a:ext>
            </a:extLst>
          </p:cNvPr>
          <p:cNvSpPr/>
          <p:nvPr/>
        </p:nvSpPr>
        <p:spPr>
          <a:xfrm>
            <a:off x="362857" y="1701450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CA4BC6-77B7-49E1-B412-86457BE456C0}"/>
              </a:ext>
            </a:extLst>
          </p:cNvPr>
          <p:cNvSpPr/>
          <p:nvPr/>
        </p:nvSpPr>
        <p:spPr>
          <a:xfrm>
            <a:off x="362857" y="3232549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3F8491-F8F1-440C-A8FA-D1AC052B5545}"/>
              </a:ext>
            </a:extLst>
          </p:cNvPr>
          <p:cNvSpPr/>
          <p:nvPr/>
        </p:nvSpPr>
        <p:spPr>
          <a:xfrm>
            <a:off x="362857" y="4759511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48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7DAF718A-6644-4955-A3EA-89ECDF54BBCB}"/>
              </a:ext>
            </a:extLst>
          </p:cNvPr>
          <p:cNvSpPr>
            <a:spLocks noEditPoints="1"/>
          </p:cNvSpPr>
          <p:nvPr/>
        </p:nvSpPr>
        <p:spPr bwMode="auto">
          <a:xfrm>
            <a:off x="639173" y="2522196"/>
            <a:ext cx="3621087" cy="2254250"/>
          </a:xfrm>
          <a:custGeom>
            <a:avLst/>
            <a:gdLst>
              <a:gd name="T0" fmla="*/ 722 w 1576"/>
              <a:gd name="T1" fmla="*/ 0 h 985"/>
              <a:gd name="T2" fmla="*/ 260 w 1576"/>
              <a:gd name="T3" fmla="*/ 0 h 985"/>
              <a:gd name="T4" fmla="*/ 207 w 1576"/>
              <a:gd name="T5" fmla="*/ 92 h 985"/>
              <a:gd name="T6" fmla="*/ 38 w 1576"/>
              <a:gd name="T7" fmla="*/ 384 h 985"/>
              <a:gd name="T8" fmla="*/ 38 w 1576"/>
              <a:gd name="T9" fmla="*/ 601 h 985"/>
              <a:gd name="T10" fmla="*/ 207 w 1576"/>
              <a:gd name="T11" fmla="*/ 892 h 985"/>
              <a:gd name="T12" fmla="*/ 438 w 1576"/>
              <a:gd name="T13" fmla="*/ 492 h 985"/>
              <a:gd name="T14" fmla="*/ 438 w 1576"/>
              <a:gd name="T15" fmla="*/ 492 h 985"/>
              <a:gd name="T16" fmla="*/ 722 w 1576"/>
              <a:gd name="T17" fmla="*/ 0 h 985"/>
              <a:gd name="T18" fmla="*/ 722 w 1576"/>
              <a:gd name="T19" fmla="*/ 985 h 985"/>
              <a:gd name="T20" fmla="*/ 722 w 1576"/>
              <a:gd name="T21" fmla="*/ 985 h 985"/>
              <a:gd name="T22" fmla="*/ 438 w 1576"/>
              <a:gd name="T23" fmla="*/ 492 h 985"/>
              <a:gd name="T24" fmla="*/ 722 w 1576"/>
              <a:gd name="T25" fmla="*/ 985 h 985"/>
              <a:gd name="T26" fmla="*/ 1576 w 1576"/>
              <a:gd name="T27" fmla="*/ 492 h 985"/>
              <a:gd name="T28" fmla="*/ 1291 w 1576"/>
              <a:gd name="T29" fmla="*/ 985 h 985"/>
              <a:gd name="T30" fmla="*/ 1291 w 1576"/>
              <a:gd name="T31" fmla="*/ 985 h 985"/>
              <a:gd name="T32" fmla="*/ 1576 w 1576"/>
              <a:gd name="T33" fmla="*/ 492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76" h="985">
                <a:moveTo>
                  <a:pt x="722" y="0"/>
                </a:moveTo>
                <a:cubicBezTo>
                  <a:pt x="260" y="0"/>
                  <a:pt x="260" y="0"/>
                  <a:pt x="260" y="0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38" y="384"/>
                  <a:pt x="38" y="384"/>
                  <a:pt x="38" y="384"/>
                </a:cubicBezTo>
                <a:cubicBezTo>
                  <a:pt x="0" y="451"/>
                  <a:pt x="0" y="534"/>
                  <a:pt x="38" y="601"/>
                </a:cubicBezTo>
                <a:cubicBezTo>
                  <a:pt x="207" y="892"/>
                  <a:pt x="207" y="892"/>
                  <a:pt x="207" y="892"/>
                </a:cubicBezTo>
                <a:cubicBezTo>
                  <a:pt x="438" y="492"/>
                  <a:pt x="438" y="492"/>
                  <a:pt x="438" y="492"/>
                </a:cubicBezTo>
                <a:cubicBezTo>
                  <a:pt x="438" y="492"/>
                  <a:pt x="438" y="492"/>
                  <a:pt x="438" y="492"/>
                </a:cubicBezTo>
                <a:lnTo>
                  <a:pt x="722" y="0"/>
                </a:lnTo>
                <a:close/>
                <a:moveTo>
                  <a:pt x="722" y="985"/>
                </a:moveTo>
                <a:cubicBezTo>
                  <a:pt x="722" y="985"/>
                  <a:pt x="722" y="985"/>
                  <a:pt x="722" y="985"/>
                </a:cubicBezTo>
                <a:cubicBezTo>
                  <a:pt x="438" y="492"/>
                  <a:pt x="438" y="492"/>
                  <a:pt x="438" y="492"/>
                </a:cubicBezTo>
                <a:lnTo>
                  <a:pt x="722" y="985"/>
                </a:lnTo>
                <a:close/>
                <a:moveTo>
                  <a:pt x="1576" y="492"/>
                </a:moveTo>
                <a:cubicBezTo>
                  <a:pt x="1291" y="985"/>
                  <a:pt x="1291" y="985"/>
                  <a:pt x="1291" y="985"/>
                </a:cubicBezTo>
                <a:cubicBezTo>
                  <a:pt x="1291" y="985"/>
                  <a:pt x="1291" y="985"/>
                  <a:pt x="1291" y="985"/>
                </a:cubicBezTo>
                <a:cubicBezTo>
                  <a:pt x="1576" y="492"/>
                  <a:pt x="1576" y="492"/>
                  <a:pt x="1576" y="49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883EBD5-4842-4DA7-A0C9-52AAC443B002}"/>
              </a:ext>
            </a:extLst>
          </p:cNvPr>
          <p:cNvSpPr>
            <a:spLocks/>
          </p:cNvSpPr>
          <p:nvPr/>
        </p:nvSpPr>
        <p:spPr bwMode="auto">
          <a:xfrm>
            <a:off x="1100908" y="3647733"/>
            <a:ext cx="1712912" cy="2044700"/>
          </a:xfrm>
          <a:custGeom>
            <a:avLst/>
            <a:gdLst>
              <a:gd name="T0" fmla="*/ 746 w 746"/>
              <a:gd name="T1" fmla="*/ 893 h 893"/>
              <a:gd name="T2" fmla="*/ 410 w 746"/>
              <a:gd name="T3" fmla="*/ 893 h 893"/>
              <a:gd name="T4" fmla="*/ 221 w 746"/>
              <a:gd name="T5" fmla="*/ 785 h 893"/>
              <a:gd name="T6" fmla="*/ 53 w 746"/>
              <a:gd name="T7" fmla="*/ 493 h 893"/>
              <a:gd name="T8" fmla="*/ 0 w 746"/>
              <a:gd name="T9" fmla="*/ 400 h 893"/>
              <a:gd name="T10" fmla="*/ 231 w 746"/>
              <a:gd name="T11" fmla="*/ 0 h 893"/>
              <a:gd name="T12" fmla="*/ 515 w 746"/>
              <a:gd name="T13" fmla="*/ 493 h 893"/>
              <a:gd name="T14" fmla="*/ 515 w 746"/>
              <a:gd name="T15" fmla="*/ 493 h 893"/>
              <a:gd name="T16" fmla="*/ 746 w 746"/>
              <a:gd name="T17" fmla="*/ 893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6" h="893">
                <a:moveTo>
                  <a:pt x="746" y="893"/>
                </a:moveTo>
                <a:cubicBezTo>
                  <a:pt x="410" y="893"/>
                  <a:pt x="410" y="893"/>
                  <a:pt x="410" y="893"/>
                </a:cubicBezTo>
                <a:cubicBezTo>
                  <a:pt x="332" y="893"/>
                  <a:pt x="260" y="852"/>
                  <a:pt x="221" y="785"/>
                </a:cubicBezTo>
                <a:cubicBezTo>
                  <a:pt x="53" y="493"/>
                  <a:pt x="53" y="493"/>
                  <a:pt x="53" y="493"/>
                </a:cubicBezTo>
                <a:cubicBezTo>
                  <a:pt x="0" y="400"/>
                  <a:pt x="0" y="400"/>
                  <a:pt x="0" y="400"/>
                </a:cubicBezTo>
                <a:cubicBezTo>
                  <a:pt x="231" y="0"/>
                  <a:pt x="231" y="0"/>
                  <a:pt x="231" y="0"/>
                </a:cubicBezTo>
                <a:cubicBezTo>
                  <a:pt x="515" y="493"/>
                  <a:pt x="515" y="493"/>
                  <a:pt x="515" y="493"/>
                </a:cubicBezTo>
                <a:cubicBezTo>
                  <a:pt x="515" y="493"/>
                  <a:pt x="515" y="493"/>
                  <a:pt x="515" y="493"/>
                </a:cubicBezTo>
                <a:lnTo>
                  <a:pt x="746" y="893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B10EC9-5734-4AE7-89D9-3C9351445D68}"/>
              </a:ext>
            </a:extLst>
          </p:cNvPr>
          <p:cNvSpPr>
            <a:spLocks/>
          </p:cNvSpPr>
          <p:nvPr/>
        </p:nvSpPr>
        <p:spPr bwMode="auto">
          <a:xfrm>
            <a:off x="2283596" y="4776446"/>
            <a:ext cx="2368550" cy="915988"/>
          </a:xfrm>
          <a:custGeom>
            <a:avLst/>
            <a:gdLst>
              <a:gd name="T0" fmla="*/ 1031 w 1031"/>
              <a:gd name="T1" fmla="*/ 0 h 400"/>
              <a:gd name="T2" fmla="*/ 863 w 1031"/>
              <a:gd name="T3" fmla="*/ 292 h 400"/>
              <a:gd name="T4" fmla="*/ 675 w 1031"/>
              <a:gd name="T5" fmla="*/ 400 h 400"/>
              <a:gd name="T6" fmla="*/ 231 w 1031"/>
              <a:gd name="T7" fmla="*/ 400 h 400"/>
              <a:gd name="T8" fmla="*/ 0 w 1031"/>
              <a:gd name="T9" fmla="*/ 0 h 400"/>
              <a:gd name="T10" fmla="*/ 1031 w 1031"/>
              <a:gd name="T11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1" h="400">
                <a:moveTo>
                  <a:pt x="1031" y="0"/>
                </a:moveTo>
                <a:cubicBezTo>
                  <a:pt x="863" y="292"/>
                  <a:pt x="863" y="292"/>
                  <a:pt x="863" y="292"/>
                </a:cubicBezTo>
                <a:cubicBezTo>
                  <a:pt x="824" y="359"/>
                  <a:pt x="752" y="400"/>
                  <a:pt x="675" y="400"/>
                </a:cubicBezTo>
                <a:cubicBezTo>
                  <a:pt x="231" y="400"/>
                  <a:pt x="231" y="400"/>
                  <a:pt x="231" y="400"/>
                </a:cubicBezTo>
                <a:cubicBezTo>
                  <a:pt x="0" y="0"/>
                  <a:pt x="0" y="0"/>
                  <a:pt x="0" y="0"/>
                </a:cubicBezTo>
                <a:lnTo>
                  <a:pt x="1031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BE842D4-5A3D-4093-B88C-0ADA8643AFE1}"/>
              </a:ext>
            </a:extLst>
          </p:cNvPr>
          <p:cNvSpPr>
            <a:spLocks/>
          </p:cNvSpPr>
          <p:nvPr/>
        </p:nvSpPr>
        <p:spPr bwMode="auto">
          <a:xfrm>
            <a:off x="3590108" y="2731746"/>
            <a:ext cx="1662112" cy="2044700"/>
          </a:xfrm>
          <a:custGeom>
            <a:avLst/>
            <a:gdLst>
              <a:gd name="T0" fmla="*/ 684 w 723"/>
              <a:gd name="T1" fmla="*/ 509 h 893"/>
              <a:gd name="T2" fmla="*/ 516 w 723"/>
              <a:gd name="T3" fmla="*/ 800 h 893"/>
              <a:gd name="T4" fmla="*/ 462 w 723"/>
              <a:gd name="T5" fmla="*/ 893 h 893"/>
              <a:gd name="T6" fmla="*/ 0 w 723"/>
              <a:gd name="T7" fmla="*/ 893 h 893"/>
              <a:gd name="T8" fmla="*/ 285 w 723"/>
              <a:gd name="T9" fmla="*/ 400 h 893"/>
              <a:gd name="T10" fmla="*/ 516 w 723"/>
              <a:gd name="T11" fmla="*/ 0 h 893"/>
              <a:gd name="T12" fmla="*/ 684 w 723"/>
              <a:gd name="T13" fmla="*/ 292 h 893"/>
              <a:gd name="T14" fmla="*/ 684 w 723"/>
              <a:gd name="T15" fmla="*/ 509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3" h="893">
                <a:moveTo>
                  <a:pt x="684" y="509"/>
                </a:moveTo>
                <a:cubicBezTo>
                  <a:pt x="516" y="800"/>
                  <a:pt x="516" y="800"/>
                  <a:pt x="516" y="800"/>
                </a:cubicBezTo>
                <a:cubicBezTo>
                  <a:pt x="462" y="893"/>
                  <a:pt x="462" y="893"/>
                  <a:pt x="462" y="893"/>
                </a:cubicBezTo>
                <a:cubicBezTo>
                  <a:pt x="0" y="893"/>
                  <a:pt x="0" y="893"/>
                  <a:pt x="0" y="893"/>
                </a:cubicBezTo>
                <a:cubicBezTo>
                  <a:pt x="285" y="400"/>
                  <a:pt x="285" y="400"/>
                  <a:pt x="285" y="400"/>
                </a:cubicBezTo>
                <a:cubicBezTo>
                  <a:pt x="516" y="0"/>
                  <a:pt x="516" y="0"/>
                  <a:pt x="516" y="0"/>
                </a:cubicBezTo>
                <a:cubicBezTo>
                  <a:pt x="684" y="292"/>
                  <a:pt x="684" y="292"/>
                  <a:pt x="684" y="292"/>
                </a:cubicBezTo>
                <a:cubicBezTo>
                  <a:pt x="723" y="359"/>
                  <a:pt x="723" y="442"/>
                  <a:pt x="684" y="509"/>
                </a:cubicBez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47C0BBE-6B60-4635-B4DD-5D668314519E}"/>
              </a:ext>
            </a:extLst>
          </p:cNvPr>
          <p:cNvSpPr>
            <a:spLocks/>
          </p:cNvSpPr>
          <p:nvPr/>
        </p:nvSpPr>
        <p:spPr bwMode="auto">
          <a:xfrm>
            <a:off x="3059883" y="1606208"/>
            <a:ext cx="1716087" cy="2041525"/>
          </a:xfrm>
          <a:custGeom>
            <a:avLst/>
            <a:gdLst>
              <a:gd name="T0" fmla="*/ 747 w 747"/>
              <a:gd name="T1" fmla="*/ 492 h 892"/>
              <a:gd name="T2" fmla="*/ 516 w 747"/>
              <a:gd name="T3" fmla="*/ 892 h 892"/>
              <a:gd name="T4" fmla="*/ 516 w 747"/>
              <a:gd name="T5" fmla="*/ 892 h 892"/>
              <a:gd name="T6" fmla="*/ 231 w 747"/>
              <a:gd name="T7" fmla="*/ 400 h 892"/>
              <a:gd name="T8" fmla="*/ 0 w 747"/>
              <a:gd name="T9" fmla="*/ 0 h 892"/>
              <a:gd name="T10" fmla="*/ 337 w 747"/>
              <a:gd name="T11" fmla="*/ 0 h 892"/>
              <a:gd name="T12" fmla="*/ 525 w 747"/>
              <a:gd name="T13" fmla="*/ 108 h 892"/>
              <a:gd name="T14" fmla="*/ 693 w 747"/>
              <a:gd name="T15" fmla="*/ 400 h 892"/>
              <a:gd name="T16" fmla="*/ 747 w 747"/>
              <a:gd name="T17" fmla="*/ 492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7" h="892">
                <a:moveTo>
                  <a:pt x="747" y="492"/>
                </a:moveTo>
                <a:cubicBezTo>
                  <a:pt x="516" y="892"/>
                  <a:pt x="516" y="892"/>
                  <a:pt x="516" y="892"/>
                </a:cubicBezTo>
                <a:cubicBezTo>
                  <a:pt x="516" y="892"/>
                  <a:pt x="516" y="892"/>
                  <a:pt x="516" y="892"/>
                </a:cubicBezTo>
                <a:cubicBezTo>
                  <a:pt x="231" y="400"/>
                  <a:pt x="231" y="400"/>
                  <a:pt x="231" y="400"/>
                </a:cubicBezTo>
                <a:cubicBezTo>
                  <a:pt x="0" y="0"/>
                  <a:pt x="0" y="0"/>
                  <a:pt x="0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414" y="0"/>
                  <a:pt x="486" y="41"/>
                  <a:pt x="525" y="108"/>
                </a:cubicBezTo>
                <a:cubicBezTo>
                  <a:pt x="693" y="400"/>
                  <a:pt x="693" y="400"/>
                  <a:pt x="693" y="400"/>
                </a:cubicBezTo>
                <a:lnTo>
                  <a:pt x="747" y="492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A85EABF-6DE4-4F9F-BCDC-0430811B6E15}"/>
              </a:ext>
            </a:extLst>
          </p:cNvPr>
          <p:cNvSpPr>
            <a:spLocks/>
          </p:cNvSpPr>
          <p:nvPr/>
        </p:nvSpPr>
        <p:spPr bwMode="auto">
          <a:xfrm>
            <a:off x="1221558" y="1606208"/>
            <a:ext cx="2368550" cy="915988"/>
          </a:xfrm>
          <a:custGeom>
            <a:avLst/>
            <a:gdLst>
              <a:gd name="T0" fmla="*/ 1031 w 1031"/>
              <a:gd name="T1" fmla="*/ 400 h 400"/>
              <a:gd name="T2" fmla="*/ 0 w 1031"/>
              <a:gd name="T3" fmla="*/ 400 h 400"/>
              <a:gd name="T4" fmla="*/ 168 w 1031"/>
              <a:gd name="T5" fmla="*/ 108 h 400"/>
              <a:gd name="T6" fmla="*/ 357 w 1031"/>
              <a:gd name="T7" fmla="*/ 0 h 400"/>
              <a:gd name="T8" fmla="*/ 800 w 1031"/>
              <a:gd name="T9" fmla="*/ 0 h 400"/>
              <a:gd name="T10" fmla="*/ 1031 w 1031"/>
              <a:gd name="T11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1" h="400">
                <a:moveTo>
                  <a:pt x="1031" y="400"/>
                </a:moveTo>
                <a:cubicBezTo>
                  <a:pt x="0" y="400"/>
                  <a:pt x="0" y="400"/>
                  <a:pt x="0" y="400"/>
                </a:cubicBezTo>
                <a:cubicBezTo>
                  <a:pt x="168" y="108"/>
                  <a:pt x="168" y="108"/>
                  <a:pt x="168" y="108"/>
                </a:cubicBezTo>
                <a:cubicBezTo>
                  <a:pt x="207" y="41"/>
                  <a:pt x="279" y="0"/>
                  <a:pt x="357" y="0"/>
                </a:cubicBezTo>
                <a:cubicBezTo>
                  <a:pt x="800" y="0"/>
                  <a:pt x="800" y="0"/>
                  <a:pt x="800" y="0"/>
                </a:cubicBezTo>
                <a:lnTo>
                  <a:pt x="1031" y="4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C0969953-7583-4A07-B3D0-03637275210D}"/>
              </a:ext>
            </a:extLst>
          </p:cNvPr>
          <p:cNvSpPr>
            <a:spLocks/>
          </p:cNvSpPr>
          <p:nvPr/>
        </p:nvSpPr>
        <p:spPr bwMode="auto">
          <a:xfrm>
            <a:off x="1124642" y="2971831"/>
            <a:ext cx="467630" cy="466353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D4FFD0-F861-4EE7-B31C-F11D6E54C250}"/>
              </a:ext>
            </a:extLst>
          </p:cNvPr>
          <p:cNvGrpSpPr/>
          <p:nvPr/>
        </p:nvGrpSpPr>
        <p:grpSpPr>
          <a:xfrm>
            <a:off x="4377629" y="3828268"/>
            <a:ext cx="329642" cy="472742"/>
            <a:chOff x="9749546" y="1315112"/>
            <a:chExt cx="265845" cy="381250"/>
          </a:xfrm>
          <a:solidFill>
            <a:schemeClr val="bg1"/>
          </a:solidFill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27BFFB1-2EB5-4BBD-A179-605C66C95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A0E9F3B4-AE0F-4D3C-BAEE-67252C434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3191A-99BA-4011-8F08-BC7186863D7A}"/>
              </a:ext>
            </a:extLst>
          </p:cNvPr>
          <p:cNvGrpSpPr/>
          <p:nvPr/>
        </p:nvGrpSpPr>
        <p:grpSpPr>
          <a:xfrm>
            <a:off x="2222962" y="1872521"/>
            <a:ext cx="536625" cy="484241"/>
            <a:chOff x="8737689" y="3624250"/>
            <a:chExt cx="432770" cy="390524"/>
          </a:xfrm>
          <a:solidFill>
            <a:schemeClr val="bg1"/>
          </a:solidFill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913935A8-09DE-44DF-8153-2DF611366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5DD1793F-0C0D-4905-AAFF-E6AA236C2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172E9A9-D774-49FE-A002-AFF0CD44C2D1}"/>
              </a:ext>
            </a:extLst>
          </p:cNvPr>
          <p:cNvGrpSpPr/>
          <p:nvPr/>
        </p:nvGrpSpPr>
        <p:grpSpPr>
          <a:xfrm>
            <a:off x="3889899" y="2191941"/>
            <a:ext cx="452299" cy="490628"/>
            <a:chOff x="6574868" y="3574790"/>
            <a:chExt cx="364764" cy="395675"/>
          </a:xfrm>
          <a:solidFill>
            <a:schemeClr val="bg1"/>
          </a:solidFill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71D1027A-6508-4747-84FD-7EB115AED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E31B040-9DCD-435D-B50E-D91E8372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A1C9DA0-3430-403D-AFDD-A1E098C0C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732823B-DB82-4E71-855D-2967F9E5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21E0FB-F662-4908-A89D-41245DEEFFBC}"/>
              </a:ext>
            </a:extLst>
          </p:cNvPr>
          <p:cNvGrpSpPr/>
          <p:nvPr/>
        </p:nvGrpSpPr>
        <p:grpSpPr>
          <a:xfrm>
            <a:off x="3223834" y="4985098"/>
            <a:ext cx="488074" cy="436967"/>
            <a:chOff x="10063820" y="4788607"/>
            <a:chExt cx="393615" cy="352399"/>
          </a:xfrm>
          <a:solidFill>
            <a:schemeClr val="bg1"/>
          </a:solidFill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B05A6BE-E4DB-4CB6-A698-45B67D070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788607"/>
              <a:ext cx="393615" cy="108193"/>
            </a:xfrm>
            <a:custGeom>
              <a:avLst/>
              <a:gdLst>
                <a:gd name="T0" fmla="*/ 119 w 320"/>
                <a:gd name="T1" fmla="*/ 24 h 88"/>
                <a:gd name="T2" fmla="*/ 80 w 320"/>
                <a:gd name="T3" fmla="*/ 0 h 88"/>
                <a:gd name="T4" fmla="*/ 41 w 320"/>
                <a:gd name="T5" fmla="*/ 24 h 88"/>
                <a:gd name="T6" fmla="*/ 0 w 320"/>
                <a:gd name="T7" fmla="*/ 24 h 88"/>
                <a:gd name="T8" fmla="*/ 0 w 320"/>
                <a:gd name="T9" fmla="*/ 64 h 88"/>
                <a:gd name="T10" fmla="*/ 41 w 320"/>
                <a:gd name="T11" fmla="*/ 64 h 88"/>
                <a:gd name="T12" fmla="*/ 80 w 320"/>
                <a:gd name="T13" fmla="*/ 88 h 88"/>
                <a:gd name="T14" fmla="*/ 119 w 320"/>
                <a:gd name="T15" fmla="*/ 64 h 88"/>
                <a:gd name="T16" fmla="*/ 320 w 320"/>
                <a:gd name="T17" fmla="*/ 64 h 88"/>
                <a:gd name="T18" fmla="*/ 320 w 320"/>
                <a:gd name="T19" fmla="*/ 24 h 88"/>
                <a:gd name="T20" fmla="*/ 119 w 320"/>
                <a:gd name="T21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119" y="24"/>
                  </a:moveTo>
                  <a:cubicBezTo>
                    <a:pt x="112" y="10"/>
                    <a:pt x="97" y="0"/>
                    <a:pt x="80" y="0"/>
                  </a:cubicBez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lnTo>
                    <a:pt x="11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8FE607D1-26E2-40DE-8011-D266726AD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916378"/>
              <a:ext cx="393615" cy="107162"/>
            </a:xfrm>
            <a:custGeom>
              <a:avLst/>
              <a:gdLst>
                <a:gd name="T0" fmla="*/ 212 w 320"/>
                <a:gd name="T1" fmla="*/ 0 h 88"/>
                <a:gd name="T2" fmla="*/ 173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173 w 320"/>
                <a:gd name="T9" fmla="*/ 64 h 88"/>
                <a:gd name="T10" fmla="*/ 212 w 320"/>
                <a:gd name="T11" fmla="*/ 88 h 88"/>
                <a:gd name="T12" fmla="*/ 251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251 w 320"/>
                <a:gd name="T19" fmla="*/ 24 h 88"/>
                <a:gd name="T20" fmla="*/ 212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212" y="0"/>
                  </a:moveTo>
                  <a:cubicBezTo>
                    <a:pt x="195" y="0"/>
                    <a:pt x="180" y="10"/>
                    <a:pt x="17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80" y="78"/>
                    <a:pt x="195" y="88"/>
                    <a:pt x="212" y="88"/>
                  </a:cubicBezTo>
                  <a:cubicBezTo>
                    <a:pt x="229" y="88"/>
                    <a:pt x="244" y="78"/>
                    <a:pt x="25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44" y="10"/>
                    <a:pt x="229" y="0"/>
                    <a:pt x="2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6CC3C37-4D3C-45BC-B854-B539F99F3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5033844"/>
              <a:ext cx="393615" cy="107162"/>
            </a:xfrm>
            <a:custGeom>
              <a:avLst/>
              <a:gdLst>
                <a:gd name="T0" fmla="*/ 80 w 320"/>
                <a:gd name="T1" fmla="*/ 0 h 88"/>
                <a:gd name="T2" fmla="*/ 41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41 w 320"/>
                <a:gd name="T9" fmla="*/ 64 h 88"/>
                <a:gd name="T10" fmla="*/ 80 w 320"/>
                <a:gd name="T11" fmla="*/ 88 h 88"/>
                <a:gd name="T12" fmla="*/ 119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119 w 320"/>
                <a:gd name="T19" fmla="*/ 24 h 88"/>
                <a:gd name="T20" fmla="*/ 80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80" y="0"/>
                  </a:move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2" y="10"/>
                    <a:pt x="97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C4894B-12C3-4D59-A955-E1E6E9F643B7}"/>
              </a:ext>
            </a:extLst>
          </p:cNvPr>
          <p:cNvGrpSpPr/>
          <p:nvPr/>
        </p:nvGrpSpPr>
        <p:grpSpPr>
          <a:xfrm>
            <a:off x="1507308" y="4577742"/>
            <a:ext cx="535347" cy="364138"/>
            <a:chOff x="8178179" y="4769030"/>
            <a:chExt cx="431739" cy="293665"/>
          </a:xfrm>
          <a:solidFill>
            <a:schemeClr val="bg1"/>
          </a:solidFill>
        </p:grpSpPr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97B4BF64-F620-4F40-8516-5E109B07D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5645" y="4769030"/>
              <a:ext cx="196807" cy="293665"/>
            </a:xfrm>
            <a:custGeom>
              <a:avLst/>
              <a:gdLst>
                <a:gd name="T0" fmla="*/ 0 w 191"/>
                <a:gd name="T1" fmla="*/ 285 h 285"/>
                <a:gd name="T2" fmla="*/ 191 w 191"/>
                <a:gd name="T3" fmla="*/ 285 h 285"/>
                <a:gd name="T4" fmla="*/ 191 w 191"/>
                <a:gd name="T5" fmla="*/ 0 h 285"/>
                <a:gd name="T6" fmla="*/ 0 w 191"/>
                <a:gd name="T7" fmla="*/ 0 h 285"/>
                <a:gd name="T8" fmla="*/ 0 w 191"/>
                <a:gd name="T9" fmla="*/ 285 h 285"/>
                <a:gd name="T10" fmla="*/ 19 w 191"/>
                <a:gd name="T11" fmla="*/ 19 h 285"/>
                <a:gd name="T12" fmla="*/ 172 w 191"/>
                <a:gd name="T13" fmla="*/ 19 h 285"/>
                <a:gd name="T14" fmla="*/ 172 w 191"/>
                <a:gd name="T15" fmla="*/ 266 h 285"/>
                <a:gd name="T16" fmla="*/ 19 w 191"/>
                <a:gd name="T17" fmla="*/ 266 h 285"/>
                <a:gd name="T18" fmla="*/ 19 w 191"/>
                <a:gd name="T19" fmla="*/ 1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285">
                  <a:moveTo>
                    <a:pt x="0" y="285"/>
                  </a:moveTo>
                  <a:lnTo>
                    <a:pt x="191" y="285"/>
                  </a:lnTo>
                  <a:lnTo>
                    <a:pt x="191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19" y="19"/>
                  </a:moveTo>
                  <a:lnTo>
                    <a:pt x="172" y="19"/>
                  </a:lnTo>
                  <a:lnTo>
                    <a:pt x="172" y="266"/>
                  </a:lnTo>
                  <a:lnTo>
                    <a:pt x="19" y="266"/>
                  </a:lnTo>
                  <a:lnTo>
                    <a:pt x="1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9DB0C80-EBF6-4530-AE15-4F41407B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2030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4EA98DB1-B7C5-4A27-9464-49396C394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912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DB14779-FD51-4424-BCA7-1884DECA7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0763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0FFA19FC-3240-44E7-836D-F7AABBD98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179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Freeform 14">
            <a:extLst>
              <a:ext uri="{FF2B5EF4-FFF2-40B4-BE49-F238E27FC236}">
                <a16:creationId xmlns:a16="http://schemas.microsoft.com/office/drawing/2014/main" id="{1C9D8398-B6BB-40A5-9F78-278F9AE3B40E}"/>
              </a:ext>
            </a:extLst>
          </p:cNvPr>
          <p:cNvSpPr>
            <a:spLocks/>
          </p:cNvSpPr>
          <p:nvPr/>
        </p:nvSpPr>
        <p:spPr bwMode="auto">
          <a:xfrm>
            <a:off x="6577196" y="4674407"/>
            <a:ext cx="467630" cy="466353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825874-FD84-450E-864A-BC52949AB840}"/>
              </a:ext>
            </a:extLst>
          </p:cNvPr>
          <p:cNvGrpSpPr/>
          <p:nvPr/>
        </p:nvGrpSpPr>
        <p:grpSpPr>
          <a:xfrm>
            <a:off x="6646190" y="2218774"/>
            <a:ext cx="329642" cy="472742"/>
            <a:chOff x="9749546" y="1315112"/>
            <a:chExt cx="265845" cy="381250"/>
          </a:xfrm>
          <a:solidFill>
            <a:srgbClr val="1A191E"/>
          </a:solidFill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D27B4D59-B78B-4714-B678-FCD33662C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F52715C4-80C0-4345-9E25-8BCE7DEB5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905E40-D88B-404A-A9A4-F892A00BBB78}"/>
              </a:ext>
            </a:extLst>
          </p:cNvPr>
          <p:cNvGrpSpPr/>
          <p:nvPr/>
        </p:nvGrpSpPr>
        <p:grpSpPr>
          <a:xfrm>
            <a:off x="6591889" y="5458935"/>
            <a:ext cx="536625" cy="484241"/>
            <a:chOff x="8737689" y="3624250"/>
            <a:chExt cx="432770" cy="390524"/>
          </a:xfrm>
          <a:solidFill>
            <a:srgbClr val="AFABAB"/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5AD04E0E-8F67-420B-AE09-A82B8A4860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672B75A0-0DD7-45E9-9F5D-AC5FB0222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51CEA0-AD46-43E2-A3D2-2F90F1DFDE9C}"/>
              </a:ext>
            </a:extLst>
          </p:cNvPr>
          <p:cNvGrpSpPr/>
          <p:nvPr/>
        </p:nvGrpSpPr>
        <p:grpSpPr>
          <a:xfrm>
            <a:off x="6584862" y="1334217"/>
            <a:ext cx="452299" cy="490628"/>
            <a:chOff x="6574868" y="3574790"/>
            <a:chExt cx="364764" cy="395675"/>
          </a:xfrm>
          <a:solidFill>
            <a:srgbClr val="ED245C"/>
          </a:solidFill>
        </p:grpSpPr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A32801FA-7A1F-485B-82EB-9CE952752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359DC08A-5CD0-4848-998B-632E56EC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10C02057-DA87-4B7C-9FD5-87F1B6A1B4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DF4F1E3E-8913-4069-AAC0-ECC72FDF8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658E0E-7E65-4963-AFC1-912D4D4DEAE9}"/>
              </a:ext>
            </a:extLst>
          </p:cNvPr>
          <p:cNvGrpSpPr/>
          <p:nvPr/>
        </p:nvGrpSpPr>
        <p:grpSpPr>
          <a:xfrm>
            <a:off x="6566974" y="3085445"/>
            <a:ext cx="488074" cy="436967"/>
            <a:chOff x="10063820" y="4788607"/>
            <a:chExt cx="393615" cy="352399"/>
          </a:xfrm>
          <a:solidFill>
            <a:srgbClr val="252429"/>
          </a:solidFill>
        </p:grpSpPr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8E5DBCEC-A807-4A43-8CA1-DE81C3EA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788607"/>
              <a:ext cx="393615" cy="108193"/>
            </a:xfrm>
            <a:custGeom>
              <a:avLst/>
              <a:gdLst>
                <a:gd name="T0" fmla="*/ 119 w 320"/>
                <a:gd name="T1" fmla="*/ 24 h 88"/>
                <a:gd name="T2" fmla="*/ 80 w 320"/>
                <a:gd name="T3" fmla="*/ 0 h 88"/>
                <a:gd name="T4" fmla="*/ 41 w 320"/>
                <a:gd name="T5" fmla="*/ 24 h 88"/>
                <a:gd name="T6" fmla="*/ 0 w 320"/>
                <a:gd name="T7" fmla="*/ 24 h 88"/>
                <a:gd name="T8" fmla="*/ 0 w 320"/>
                <a:gd name="T9" fmla="*/ 64 h 88"/>
                <a:gd name="T10" fmla="*/ 41 w 320"/>
                <a:gd name="T11" fmla="*/ 64 h 88"/>
                <a:gd name="T12" fmla="*/ 80 w 320"/>
                <a:gd name="T13" fmla="*/ 88 h 88"/>
                <a:gd name="T14" fmla="*/ 119 w 320"/>
                <a:gd name="T15" fmla="*/ 64 h 88"/>
                <a:gd name="T16" fmla="*/ 320 w 320"/>
                <a:gd name="T17" fmla="*/ 64 h 88"/>
                <a:gd name="T18" fmla="*/ 320 w 320"/>
                <a:gd name="T19" fmla="*/ 24 h 88"/>
                <a:gd name="T20" fmla="*/ 119 w 320"/>
                <a:gd name="T21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119" y="24"/>
                  </a:moveTo>
                  <a:cubicBezTo>
                    <a:pt x="112" y="10"/>
                    <a:pt x="97" y="0"/>
                    <a:pt x="80" y="0"/>
                  </a:cubicBez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lnTo>
                    <a:pt x="11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2765F465-92F1-4DC7-B63C-FFA43617E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916378"/>
              <a:ext cx="393615" cy="107162"/>
            </a:xfrm>
            <a:custGeom>
              <a:avLst/>
              <a:gdLst>
                <a:gd name="T0" fmla="*/ 212 w 320"/>
                <a:gd name="T1" fmla="*/ 0 h 88"/>
                <a:gd name="T2" fmla="*/ 173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173 w 320"/>
                <a:gd name="T9" fmla="*/ 64 h 88"/>
                <a:gd name="T10" fmla="*/ 212 w 320"/>
                <a:gd name="T11" fmla="*/ 88 h 88"/>
                <a:gd name="T12" fmla="*/ 251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251 w 320"/>
                <a:gd name="T19" fmla="*/ 24 h 88"/>
                <a:gd name="T20" fmla="*/ 212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212" y="0"/>
                  </a:moveTo>
                  <a:cubicBezTo>
                    <a:pt x="195" y="0"/>
                    <a:pt x="180" y="10"/>
                    <a:pt x="17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80" y="78"/>
                    <a:pt x="195" y="88"/>
                    <a:pt x="212" y="88"/>
                  </a:cubicBezTo>
                  <a:cubicBezTo>
                    <a:pt x="229" y="88"/>
                    <a:pt x="244" y="78"/>
                    <a:pt x="25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44" y="10"/>
                    <a:pt x="229" y="0"/>
                    <a:pt x="2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1C867A66-13AB-4D9B-86EC-13B61C03A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5033844"/>
              <a:ext cx="393615" cy="107162"/>
            </a:xfrm>
            <a:custGeom>
              <a:avLst/>
              <a:gdLst>
                <a:gd name="T0" fmla="*/ 80 w 320"/>
                <a:gd name="T1" fmla="*/ 0 h 88"/>
                <a:gd name="T2" fmla="*/ 41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41 w 320"/>
                <a:gd name="T9" fmla="*/ 64 h 88"/>
                <a:gd name="T10" fmla="*/ 80 w 320"/>
                <a:gd name="T11" fmla="*/ 88 h 88"/>
                <a:gd name="T12" fmla="*/ 119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119 w 320"/>
                <a:gd name="T19" fmla="*/ 24 h 88"/>
                <a:gd name="T20" fmla="*/ 80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80" y="0"/>
                  </a:move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2" y="10"/>
                    <a:pt x="97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AF562A-7D6F-4E52-9218-746167BEEFB1}"/>
              </a:ext>
            </a:extLst>
          </p:cNvPr>
          <p:cNvGrpSpPr/>
          <p:nvPr/>
        </p:nvGrpSpPr>
        <p:grpSpPr>
          <a:xfrm>
            <a:off x="6543338" y="3916341"/>
            <a:ext cx="535347" cy="364138"/>
            <a:chOff x="8178179" y="4769030"/>
            <a:chExt cx="431739" cy="293665"/>
          </a:xfrm>
          <a:solidFill>
            <a:srgbClr val="333331"/>
          </a:solidFill>
        </p:grpSpPr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8C312792-4665-478B-952A-4C6CA904F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5645" y="4769030"/>
              <a:ext cx="196807" cy="293665"/>
            </a:xfrm>
            <a:custGeom>
              <a:avLst/>
              <a:gdLst>
                <a:gd name="T0" fmla="*/ 0 w 191"/>
                <a:gd name="T1" fmla="*/ 285 h 285"/>
                <a:gd name="T2" fmla="*/ 191 w 191"/>
                <a:gd name="T3" fmla="*/ 285 h 285"/>
                <a:gd name="T4" fmla="*/ 191 w 191"/>
                <a:gd name="T5" fmla="*/ 0 h 285"/>
                <a:gd name="T6" fmla="*/ 0 w 191"/>
                <a:gd name="T7" fmla="*/ 0 h 285"/>
                <a:gd name="T8" fmla="*/ 0 w 191"/>
                <a:gd name="T9" fmla="*/ 285 h 285"/>
                <a:gd name="T10" fmla="*/ 19 w 191"/>
                <a:gd name="T11" fmla="*/ 19 h 285"/>
                <a:gd name="T12" fmla="*/ 172 w 191"/>
                <a:gd name="T13" fmla="*/ 19 h 285"/>
                <a:gd name="T14" fmla="*/ 172 w 191"/>
                <a:gd name="T15" fmla="*/ 266 h 285"/>
                <a:gd name="T16" fmla="*/ 19 w 191"/>
                <a:gd name="T17" fmla="*/ 266 h 285"/>
                <a:gd name="T18" fmla="*/ 19 w 191"/>
                <a:gd name="T19" fmla="*/ 1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285">
                  <a:moveTo>
                    <a:pt x="0" y="285"/>
                  </a:moveTo>
                  <a:lnTo>
                    <a:pt x="191" y="285"/>
                  </a:lnTo>
                  <a:lnTo>
                    <a:pt x="191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19" y="19"/>
                  </a:moveTo>
                  <a:lnTo>
                    <a:pt x="172" y="19"/>
                  </a:lnTo>
                  <a:lnTo>
                    <a:pt x="172" y="266"/>
                  </a:lnTo>
                  <a:lnTo>
                    <a:pt x="19" y="266"/>
                  </a:lnTo>
                  <a:lnTo>
                    <a:pt x="1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CBD9293E-0E42-4C3B-944E-805C3E59D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2030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D66658D6-6CA1-432C-BB6E-9354376D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912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1EB5CFDA-A7B0-4B90-867C-E2720514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0763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0">
              <a:extLst>
                <a:ext uri="{FF2B5EF4-FFF2-40B4-BE49-F238E27FC236}">
                  <a16:creationId xmlns:a16="http://schemas.microsoft.com/office/drawing/2014/main" id="{865F0923-0C9C-4696-B82E-417A9D8DD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179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05BCEC79-3A66-4103-A757-9FEB3CC2EBE2}"/>
              </a:ext>
            </a:extLst>
          </p:cNvPr>
          <p:cNvSpPr/>
          <p:nvPr/>
        </p:nvSpPr>
        <p:spPr>
          <a:xfrm>
            <a:off x="7300686" y="1334217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A524695-1B7D-47BE-9800-6792BD88997D}"/>
              </a:ext>
            </a:extLst>
          </p:cNvPr>
          <p:cNvSpPr/>
          <p:nvPr/>
        </p:nvSpPr>
        <p:spPr>
          <a:xfrm>
            <a:off x="7300686" y="2159161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3252260-284C-4F69-B443-DDD186DFDF15}"/>
              </a:ext>
            </a:extLst>
          </p:cNvPr>
          <p:cNvSpPr/>
          <p:nvPr/>
        </p:nvSpPr>
        <p:spPr>
          <a:xfrm>
            <a:off x="7300686" y="2984105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320D8ED-8387-41FD-9B02-D2C68E2FE157}"/>
              </a:ext>
            </a:extLst>
          </p:cNvPr>
          <p:cNvSpPr/>
          <p:nvPr/>
        </p:nvSpPr>
        <p:spPr>
          <a:xfrm>
            <a:off x="7300686" y="3809049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1A77987-D4C3-4BDC-8AD7-39A3D19B4FA5}"/>
              </a:ext>
            </a:extLst>
          </p:cNvPr>
          <p:cNvSpPr/>
          <p:nvPr/>
        </p:nvSpPr>
        <p:spPr>
          <a:xfrm>
            <a:off x="7305041" y="4633993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FE7B3B-D94B-49A6-B0AA-8456BFFAB952}"/>
              </a:ext>
            </a:extLst>
          </p:cNvPr>
          <p:cNvSpPr/>
          <p:nvPr/>
        </p:nvSpPr>
        <p:spPr>
          <a:xfrm>
            <a:off x="7300686" y="5458935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FC9C3EC-C062-482A-B2D4-37165971B2C5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8667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757E3E8E-ED74-4491-865C-9E736C416FBF}"/>
              </a:ext>
            </a:extLst>
          </p:cNvPr>
          <p:cNvSpPr>
            <a:spLocks/>
          </p:cNvSpPr>
          <p:nvPr/>
        </p:nvSpPr>
        <p:spPr bwMode="auto">
          <a:xfrm>
            <a:off x="934452" y="1690469"/>
            <a:ext cx="2020888" cy="2439988"/>
          </a:xfrm>
          <a:custGeom>
            <a:avLst/>
            <a:gdLst>
              <a:gd name="T0" fmla="*/ 1134 w 1134"/>
              <a:gd name="T1" fmla="*/ 266 h 1375"/>
              <a:gd name="T2" fmla="*/ 286 w 1134"/>
              <a:gd name="T3" fmla="*/ 1114 h 1375"/>
              <a:gd name="T4" fmla="*/ 20 w 1134"/>
              <a:gd name="T5" fmla="*/ 1375 h 1375"/>
              <a:gd name="T6" fmla="*/ 0 w 1134"/>
              <a:gd name="T7" fmla="*/ 1265 h 1375"/>
              <a:gd name="T8" fmla="*/ 0 w 1134"/>
              <a:gd name="T9" fmla="*/ 964 h 1375"/>
              <a:gd name="T10" fmla="*/ 20 w 1134"/>
              <a:gd name="T11" fmla="*/ 854 h 1375"/>
              <a:gd name="T12" fmla="*/ 91 w 1134"/>
              <a:gd name="T13" fmla="*/ 743 h 1375"/>
              <a:gd name="T14" fmla="*/ 763 w 1134"/>
              <a:gd name="T15" fmla="*/ 72 h 1375"/>
              <a:gd name="T16" fmla="*/ 874 w 1134"/>
              <a:gd name="T17" fmla="*/ 0 h 1375"/>
              <a:gd name="T18" fmla="*/ 1134 w 1134"/>
              <a:gd name="T19" fmla="*/ 266 h 1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4" h="1375">
                <a:moveTo>
                  <a:pt x="1134" y="266"/>
                </a:moveTo>
                <a:cubicBezTo>
                  <a:pt x="286" y="1114"/>
                  <a:pt x="286" y="1114"/>
                  <a:pt x="286" y="1114"/>
                </a:cubicBezTo>
                <a:cubicBezTo>
                  <a:pt x="20" y="1375"/>
                  <a:pt x="20" y="1375"/>
                  <a:pt x="20" y="1375"/>
                </a:cubicBezTo>
                <a:cubicBezTo>
                  <a:pt x="7" y="1340"/>
                  <a:pt x="0" y="1302"/>
                  <a:pt x="0" y="1265"/>
                </a:cubicBezTo>
                <a:cubicBezTo>
                  <a:pt x="0" y="964"/>
                  <a:pt x="0" y="964"/>
                  <a:pt x="0" y="964"/>
                </a:cubicBezTo>
                <a:cubicBezTo>
                  <a:pt x="0" y="926"/>
                  <a:pt x="7" y="889"/>
                  <a:pt x="20" y="854"/>
                </a:cubicBezTo>
                <a:cubicBezTo>
                  <a:pt x="35" y="813"/>
                  <a:pt x="60" y="775"/>
                  <a:pt x="91" y="743"/>
                </a:cubicBezTo>
                <a:cubicBezTo>
                  <a:pt x="763" y="72"/>
                  <a:pt x="763" y="72"/>
                  <a:pt x="763" y="72"/>
                </a:cubicBezTo>
                <a:cubicBezTo>
                  <a:pt x="794" y="40"/>
                  <a:pt x="832" y="15"/>
                  <a:pt x="874" y="0"/>
                </a:cubicBezTo>
                <a:lnTo>
                  <a:pt x="1134" y="266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64CE633-FF4E-455B-AFAE-811C4898289E}"/>
              </a:ext>
            </a:extLst>
          </p:cNvPr>
          <p:cNvSpPr>
            <a:spLocks/>
          </p:cNvSpPr>
          <p:nvPr/>
        </p:nvSpPr>
        <p:spPr bwMode="auto">
          <a:xfrm>
            <a:off x="1504365" y="2290544"/>
            <a:ext cx="808038" cy="804863"/>
          </a:xfrm>
          <a:custGeom>
            <a:avLst/>
            <a:gdLst>
              <a:gd name="T0" fmla="*/ 61 w 453"/>
              <a:gd name="T1" fmla="*/ 432 h 454"/>
              <a:gd name="T2" fmla="*/ 394 w 453"/>
              <a:gd name="T3" fmla="*/ 451 h 454"/>
              <a:gd name="T4" fmla="*/ 426 w 453"/>
              <a:gd name="T5" fmla="*/ 380 h 454"/>
              <a:gd name="T6" fmla="*/ 73 w 453"/>
              <a:gd name="T7" fmla="*/ 27 h 454"/>
              <a:gd name="T8" fmla="*/ 2 w 453"/>
              <a:gd name="T9" fmla="*/ 59 h 454"/>
              <a:gd name="T10" fmla="*/ 22 w 453"/>
              <a:gd name="T11" fmla="*/ 393 h 454"/>
              <a:gd name="T12" fmla="*/ 61 w 453"/>
              <a:gd name="T13" fmla="*/ 432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4">
                <a:moveTo>
                  <a:pt x="61" y="432"/>
                </a:moveTo>
                <a:cubicBezTo>
                  <a:pt x="394" y="451"/>
                  <a:pt x="394" y="451"/>
                  <a:pt x="394" y="451"/>
                </a:cubicBezTo>
                <a:cubicBezTo>
                  <a:pt x="433" y="454"/>
                  <a:pt x="453" y="407"/>
                  <a:pt x="426" y="380"/>
                </a:cubicBezTo>
                <a:cubicBezTo>
                  <a:pt x="73" y="27"/>
                  <a:pt x="73" y="27"/>
                  <a:pt x="73" y="27"/>
                </a:cubicBezTo>
                <a:cubicBezTo>
                  <a:pt x="46" y="0"/>
                  <a:pt x="0" y="21"/>
                  <a:pt x="2" y="59"/>
                </a:cubicBezTo>
                <a:cubicBezTo>
                  <a:pt x="22" y="393"/>
                  <a:pt x="22" y="393"/>
                  <a:pt x="22" y="393"/>
                </a:cubicBezTo>
                <a:cubicBezTo>
                  <a:pt x="23" y="414"/>
                  <a:pt x="40" y="431"/>
                  <a:pt x="61" y="43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E8E9235-5848-4DCF-8234-624FC9705ABF}"/>
              </a:ext>
            </a:extLst>
          </p:cNvPr>
          <p:cNvSpPr>
            <a:spLocks/>
          </p:cNvSpPr>
          <p:nvPr/>
        </p:nvSpPr>
        <p:spPr bwMode="auto">
          <a:xfrm>
            <a:off x="1696452" y="1690469"/>
            <a:ext cx="1258888" cy="1222375"/>
          </a:xfrm>
          <a:custGeom>
            <a:avLst/>
            <a:gdLst>
              <a:gd name="T0" fmla="*/ 427 w 706"/>
              <a:gd name="T1" fmla="*/ 616 h 689"/>
              <a:gd name="T2" fmla="*/ 395 w 706"/>
              <a:gd name="T3" fmla="*/ 687 h 689"/>
              <a:gd name="T4" fmla="*/ 291 w 706"/>
              <a:gd name="T5" fmla="*/ 681 h 689"/>
              <a:gd name="T6" fmla="*/ 282 w 706"/>
              <a:gd name="T7" fmla="*/ 681 h 689"/>
              <a:gd name="T8" fmla="*/ 62 w 706"/>
              <a:gd name="T9" fmla="*/ 668 h 689"/>
              <a:gd name="T10" fmla="*/ 22 w 706"/>
              <a:gd name="T11" fmla="*/ 629 h 689"/>
              <a:gd name="T12" fmla="*/ 9 w 706"/>
              <a:gd name="T13" fmla="*/ 408 h 689"/>
              <a:gd name="T14" fmla="*/ 9 w 706"/>
              <a:gd name="T15" fmla="*/ 398 h 689"/>
              <a:gd name="T16" fmla="*/ 3 w 706"/>
              <a:gd name="T17" fmla="*/ 295 h 689"/>
              <a:gd name="T18" fmla="*/ 74 w 706"/>
              <a:gd name="T19" fmla="*/ 263 h 689"/>
              <a:gd name="T20" fmla="*/ 109 w 706"/>
              <a:gd name="T21" fmla="*/ 298 h 689"/>
              <a:gd name="T22" fmla="*/ 335 w 706"/>
              <a:gd name="T23" fmla="*/ 72 h 689"/>
              <a:gd name="T24" fmla="*/ 446 w 706"/>
              <a:gd name="T25" fmla="*/ 0 h 689"/>
              <a:gd name="T26" fmla="*/ 706 w 706"/>
              <a:gd name="T27" fmla="*/ 266 h 689"/>
              <a:gd name="T28" fmla="*/ 391 w 706"/>
              <a:gd name="T29" fmla="*/ 580 h 689"/>
              <a:gd name="T30" fmla="*/ 427 w 706"/>
              <a:gd name="T31" fmla="*/ 616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6" h="689">
                <a:moveTo>
                  <a:pt x="427" y="616"/>
                </a:moveTo>
                <a:cubicBezTo>
                  <a:pt x="454" y="643"/>
                  <a:pt x="433" y="689"/>
                  <a:pt x="395" y="687"/>
                </a:cubicBezTo>
                <a:cubicBezTo>
                  <a:pt x="291" y="681"/>
                  <a:pt x="291" y="681"/>
                  <a:pt x="291" y="681"/>
                </a:cubicBezTo>
                <a:cubicBezTo>
                  <a:pt x="282" y="681"/>
                  <a:pt x="282" y="681"/>
                  <a:pt x="282" y="681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40" y="667"/>
                  <a:pt x="23" y="650"/>
                  <a:pt x="22" y="629"/>
                </a:cubicBezTo>
                <a:cubicBezTo>
                  <a:pt x="9" y="408"/>
                  <a:pt x="9" y="408"/>
                  <a:pt x="9" y="408"/>
                </a:cubicBezTo>
                <a:cubicBezTo>
                  <a:pt x="9" y="398"/>
                  <a:pt x="9" y="398"/>
                  <a:pt x="9" y="398"/>
                </a:cubicBezTo>
                <a:cubicBezTo>
                  <a:pt x="3" y="295"/>
                  <a:pt x="3" y="295"/>
                  <a:pt x="3" y="295"/>
                </a:cubicBezTo>
                <a:cubicBezTo>
                  <a:pt x="0" y="257"/>
                  <a:pt x="47" y="236"/>
                  <a:pt x="74" y="263"/>
                </a:cubicBezTo>
                <a:cubicBezTo>
                  <a:pt x="109" y="298"/>
                  <a:pt x="109" y="298"/>
                  <a:pt x="109" y="298"/>
                </a:cubicBezTo>
                <a:cubicBezTo>
                  <a:pt x="335" y="72"/>
                  <a:pt x="335" y="72"/>
                  <a:pt x="335" y="72"/>
                </a:cubicBezTo>
                <a:cubicBezTo>
                  <a:pt x="366" y="40"/>
                  <a:pt x="404" y="15"/>
                  <a:pt x="446" y="0"/>
                </a:cubicBezTo>
                <a:cubicBezTo>
                  <a:pt x="706" y="266"/>
                  <a:pt x="706" y="266"/>
                  <a:pt x="706" y="266"/>
                </a:cubicBezTo>
                <a:cubicBezTo>
                  <a:pt x="391" y="580"/>
                  <a:pt x="391" y="580"/>
                  <a:pt x="391" y="580"/>
                </a:cubicBezTo>
                <a:lnTo>
                  <a:pt x="427" y="616"/>
                </a:ln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5C54EC0-2F5F-452F-9E92-32396D8B6390}"/>
              </a:ext>
            </a:extLst>
          </p:cNvPr>
          <p:cNvSpPr>
            <a:spLocks/>
          </p:cNvSpPr>
          <p:nvPr/>
        </p:nvSpPr>
        <p:spPr bwMode="auto">
          <a:xfrm>
            <a:off x="972552" y="3663718"/>
            <a:ext cx="2447925" cy="2011363"/>
          </a:xfrm>
          <a:custGeom>
            <a:avLst/>
            <a:gdLst>
              <a:gd name="T0" fmla="*/ 265 w 1374"/>
              <a:gd name="T1" fmla="*/ 0 h 1134"/>
              <a:gd name="T2" fmla="*/ 1114 w 1374"/>
              <a:gd name="T3" fmla="*/ 848 h 1134"/>
              <a:gd name="T4" fmla="*/ 1374 w 1374"/>
              <a:gd name="T5" fmla="*/ 1114 h 1134"/>
              <a:gd name="T6" fmla="*/ 1264 w 1374"/>
              <a:gd name="T7" fmla="*/ 1134 h 1134"/>
              <a:gd name="T8" fmla="*/ 964 w 1374"/>
              <a:gd name="T9" fmla="*/ 1134 h 1134"/>
              <a:gd name="T10" fmla="*/ 854 w 1374"/>
              <a:gd name="T11" fmla="*/ 1114 h 1134"/>
              <a:gd name="T12" fmla="*/ 743 w 1374"/>
              <a:gd name="T13" fmla="*/ 1043 h 1134"/>
              <a:gd name="T14" fmla="*/ 71 w 1374"/>
              <a:gd name="T15" fmla="*/ 371 h 1134"/>
              <a:gd name="T16" fmla="*/ 0 w 1374"/>
              <a:gd name="T17" fmla="*/ 260 h 1134"/>
              <a:gd name="T18" fmla="*/ 265 w 1374"/>
              <a:gd name="T19" fmla="*/ 0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74" h="1134">
                <a:moveTo>
                  <a:pt x="265" y="0"/>
                </a:moveTo>
                <a:cubicBezTo>
                  <a:pt x="1114" y="848"/>
                  <a:pt x="1114" y="848"/>
                  <a:pt x="1114" y="848"/>
                </a:cubicBezTo>
                <a:cubicBezTo>
                  <a:pt x="1374" y="1114"/>
                  <a:pt x="1374" y="1114"/>
                  <a:pt x="1374" y="1114"/>
                </a:cubicBezTo>
                <a:cubicBezTo>
                  <a:pt x="1339" y="1127"/>
                  <a:pt x="1302" y="1134"/>
                  <a:pt x="1264" y="1134"/>
                </a:cubicBezTo>
                <a:cubicBezTo>
                  <a:pt x="964" y="1134"/>
                  <a:pt x="964" y="1134"/>
                  <a:pt x="964" y="1134"/>
                </a:cubicBezTo>
                <a:cubicBezTo>
                  <a:pt x="926" y="1134"/>
                  <a:pt x="888" y="1127"/>
                  <a:pt x="854" y="1114"/>
                </a:cubicBezTo>
                <a:cubicBezTo>
                  <a:pt x="812" y="1099"/>
                  <a:pt x="774" y="1074"/>
                  <a:pt x="743" y="1043"/>
                </a:cubicBezTo>
                <a:cubicBezTo>
                  <a:pt x="71" y="371"/>
                  <a:pt x="71" y="371"/>
                  <a:pt x="71" y="371"/>
                </a:cubicBezTo>
                <a:cubicBezTo>
                  <a:pt x="39" y="340"/>
                  <a:pt x="15" y="302"/>
                  <a:pt x="0" y="260"/>
                </a:cubicBezTo>
                <a:lnTo>
                  <a:pt x="265" y="0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E78F3DF-67C4-48BF-9050-278BB9E31FE8}"/>
              </a:ext>
            </a:extLst>
          </p:cNvPr>
          <p:cNvSpPr>
            <a:spLocks/>
          </p:cNvSpPr>
          <p:nvPr/>
        </p:nvSpPr>
        <p:spPr bwMode="auto">
          <a:xfrm>
            <a:off x="1574215" y="4303481"/>
            <a:ext cx="806450" cy="803275"/>
          </a:xfrm>
          <a:custGeom>
            <a:avLst/>
            <a:gdLst>
              <a:gd name="T0" fmla="*/ 432 w 453"/>
              <a:gd name="T1" fmla="*/ 392 h 453"/>
              <a:gd name="T2" fmla="*/ 451 w 453"/>
              <a:gd name="T3" fmla="*/ 59 h 453"/>
              <a:gd name="T4" fmla="*/ 380 w 453"/>
              <a:gd name="T5" fmla="*/ 27 h 453"/>
              <a:gd name="T6" fmla="*/ 27 w 453"/>
              <a:gd name="T7" fmla="*/ 380 h 453"/>
              <a:gd name="T8" fmla="*/ 59 w 453"/>
              <a:gd name="T9" fmla="*/ 451 h 453"/>
              <a:gd name="T10" fmla="*/ 393 w 453"/>
              <a:gd name="T11" fmla="*/ 431 h 453"/>
              <a:gd name="T12" fmla="*/ 432 w 453"/>
              <a:gd name="T13" fmla="*/ 39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3">
                <a:moveTo>
                  <a:pt x="432" y="392"/>
                </a:moveTo>
                <a:cubicBezTo>
                  <a:pt x="451" y="59"/>
                  <a:pt x="451" y="59"/>
                  <a:pt x="451" y="59"/>
                </a:cubicBezTo>
                <a:cubicBezTo>
                  <a:pt x="453" y="20"/>
                  <a:pt x="407" y="0"/>
                  <a:pt x="380" y="27"/>
                </a:cubicBezTo>
                <a:cubicBezTo>
                  <a:pt x="27" y="380"/>
                  <a:pt x="27" y="380"/>
                  <a:pt x="27" y="380"/>
                </a:cubicBezTo>
                <a:cubicBezTo>
                  <a:pt x="0" y="407"/>
                  <a:pt x="21" y="453"/>
                  <a:pt x="59" y="451"/>
                </a:cubicBezTo>
                <a:cubicBezTo>
                  <a:pt x="393" y="431"/>
                  <a:pt x="393" y="431"/>
                  <a:pt x="393" y="431"/>
                </a:cubicBezTo>
                <a:cubicBezTo>
                  <a:pt x="414" y="430"/>
                  <a:pt x="431" y="413"/>
                  <a:pt x="432" y="39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6C85A3B-57E4-4D06-B173-F0823AE961EE}"/>
              </a:ext>
            </a:extLst>
          </p:cNvPr>
          <p:cNvSpPr>
            <a:spLocks/>
          </p:cNvSpPr>
          <p:nvPr/>
        </p:nvSpPr>
        <p:spPr bwMode="auto">
          <a:xfrm>
            <a:off x="956510" y="3663718"/>
            <a:ext cx="1227138" cy="1252538"/>
          </a:xfrm>
          <a:custGeom>
            <a:avLst/>
            <a:gdLst>
              <a:gd name="T0" fmla="*/ 616 w 689"/>
              <a:gd name="T1" fmla="*/ 279 h 706"/>
              <a:gd name="T2" fmla="*/ 687 w 689"/>
              <a:gd name="T3" fmla="*/ 311 h 706"/>
              <a:gd name="T4" fmla="*/ 681 w 689"/>
              <a:gd name="T5" fmla="*/ 415 h 706"/>
              <a:gd name="T6" fmla="*/ 680 w 689"/>
              <a:gd name="T7" fmla="*/ 424 h 706"/>
              <a:gd name="T8" fmla="*/ 668 w 689"/>
              <a:gd name="T9" fmla="*/ 644 h 706"/>
              <a:gd name="T10" fmla="*/ 629 w 689"/>
              <a:gd name="T11" fmla="*/ 684 h 706"/>
              <a:gd name="T12" fmla="*/ 408 w 689"/>
              <a:gd name="T13" fmla="*/ 697 h 706"/>
              <a:gd name="T14" fmla="*/ 397 w 689"/>
              <a:gd name="T15" fmla="*/ 697 h 706"/>
              <a:gd name="T16" fmla="*/ 295 w 689"/>
              <a:gd name="T17" fmla="*/ 703 h 706"/>
              <a:gd name="T18" fmla="*/ 263 w 689"/>
              <a:gd name="T19" fmla="*/ 632 h 706"/>
              <a:gd name="T20" fmla="*/ 297 w 689"/>
              <a:gd name="T21" fmla="*/ 597 h 706"/>
              <a:gd name="T22" fmla="*/ 71 w 689"/>
              <a:gd name="T23" fmla="*/ 371 h 706"/>
              <a:gd name="T24" fmla="*/ 0 w 689"/>
              <a:gd name="T25" fmla="*/ 260 h 706"/>
              <a:gd name="T26" fmla="*/ 265 w 689"/>
              <a:gd name="T27" fmla="*/ 0 h 706"/>
              <a:gd name="T28" fmla="*/ 580 w 689"/>
              <a:gd name="T29" fmla="*/ 315 h 706"/>
              <a:gd name="T30" fmla="*/ 616 w 689"/>
              <a:gd name="T31" fmla="*/ 279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706">
                <a:moveTo>
                  <a:pt x="616" y="279"/>
                </a:moveTo>
                <a:cubicBezTo>
                  <a:pt x="643" y="252"/>
                  <a:pt x="689" y="273"/>
                  <a:pt x="687" y="311"/>
                </a:cubicBezTo>
                <a:cubicBezTo>
                  <a:pt x="681" y="415"/>
                  <a:pt x="681" y="415"/>
                  <a:pt x="681" y="415"/>
                </a:cubicBezTo>
                <a:cubicBezTo>
                  <a:pt x="680" y="424"/>
                  <a:pt x="680" y="424"/>
                  <a:pt x="680" y="424"/>
                </a:cubicBezTo>
                <a:cubicBezTo>
                  <a:pt x="668" y="644"/>
                  <a:pt x="668" y="644"/>
                  <a:pt x="668" y="644"/>
                </a:cubicBezTo>
                <a:cubicBezTo>
                  <a:pt x="667" y="666"/>
                  <a:pt x="650" y="683"/>
                  <a:pt x="629" y="684"/>
                </a:cubicBezTo>
                <a:cubicBezTo>
                  <a:pt x="408" y="697"/>
                  <a:pt x="408" y="697"/>
                  <a:pt x="408" y="697"/>
                </a:cubicBezTo>
                <a:cubicBezTo>
                  <a:pt x="397" y="697"/>
                  <a:pt x="397" y="697"/>
                  <a:pt x="397" y="697"/>
                </a:cubicBezTo>
                <a:cubicBezTo>
                  <a:pt x="295" y="703"/>
                  <a:pt x="295" y="703"/>
                  <a:pt x="295" y="703"/>
                </a:cubicBezTo>
                <a:cubicBezTo>
                  <a:pt x="256" y="706"/>
                  <a:pt x="235" y="659"/>
                  <a:pt x="263" y="632"/>
                </a:cubicBezTo>
                <a:cubicBezTo>
                  <a:pt x="297" y="597"/>
                  <a:pt x="297" y="597"/>
                  <a:pt x="297" y="597"/>
                </a:cubicBezTo>
                <a:cubicBezTo>
                  <a:pt x="71" y="371"/>
                  <a:pt x="71" y="371"/>
                  <a:pt x="71" y="371"/>
                </a:cubicBezTo>
                <a:cubicBezTo>
                  <a:pt x="39" y="340"/>
                  <a:pt x="15" y="302"/>
                  <a:pt x="0" y="260"/>
                </a:cubicBezTo>
                <a:cubicBezTo>
                  <a:pt x="265" y="0"/>
                  <a:pt x="265" y="0"/>
                  <a:pt x="265" y="0"/>
                </a:cubicBezTo>
                <a:cubicBezTo>
                  <a:pt x="580" y="315"/>
                  <a:pt x="580" y="315"/>
                  <a:pt x="580" y="315"/>
                </a:cubicBezTo>
                <a:lnTo>
                  <a:pt x="616" y="279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26CE085-00D6-49A4-BCB2-28DC05B969A2}"/>
              </a:ext>
            </a:extLst>
          </p:cNvPr>
          <p:cNvSpPr>
            <a:spLocks/>
          </p:cNvSpPr>
          <p:nvPr/>
        </p:nvSpPr>
        <p:spPr bwMode="auto">
          <a:xfrm>
            <a:off x="2947887" y="3201756"/>
            <a:ext cx="2020888" cy="2438400"/>
          </a:xfrm>
          <a:custGeom>
            <a:avLst/>
            <a:gdLst>
              <a:gd name="T0" fmla="*/ 0 w 1134"/>
              <a:gd name="T1" fmla="*/ 1108 h 1374"/>
              <a:gd name="T2" fmla="*/ 848 w 1134"/>
              <a:gd name="T3" fmla="*/ 260 h 1374"/>
              <a:gd name="T4" fmla="*/ 1114 w 1134"/>
              <a:gd name="T5" fmla="*/ 0 h 1374"/>
              <a:gd name="T6" fmla="*/ 1134 w 1134"/>
              <a:gd name="T7" fmla="*/ 109 h 1374"/>
              <a:gd name="T8" fmla="*/ 1134 w 1134"/>
              <a:gd name="T9" fmla="*/ 410 h 1374"/>
              <a:gd name="T10" fmla="*/ 1114 w 1134"/>
              <a:gd name="T11" fmla="*/ 520 h 1374"/>
              <a:gd name="T12" fmla="*/ 1043 w 1134"/>
              <a:gd name="T13" fmla="*/ 631 h 1374"/>
              <a:gd name="T14" fmla="*/ 371 w 1134"/>
              <a:gd name="T15" fmla="*/ 1303 h 1374"/>
              <a:gd name="T16" fmla="*/ 260 w 1134"/>
              <a:gd name="T17" fmla="*/ 1374 h 1374"/>
              <a:gd name="T18" fmla="*/ 0 w 1134"/>
              <a:gd name="T19" fmla="*/ 1108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4" h="1374">
                <a:moveTo>
                  <a:pt x="0" y="1108"/>
                </a:moveTo>
                <a:cubicBezTo>
                  <a:pt x="848" y="260"/>
                  <a:pt x="848" y="260"/>
                  <a:pt x="848" y="26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7" y="34"/>
                  <a:pt x="1134" y="72"/>
                  <a:pt x="1134" y="109"/>
                </a:cubicBezTo>
                <a:cubicBezTo>
                  <a:pt x="1134" y="410"/>
                  <a:pt x="1134" y="410"/>
                  <a:pt x="1134" y="410"/>
                </a:cubicBezTo>
                <a:cubicBezTo>
                  <a:pt x="1134" y="448"/>
                  <a:pt x="1127" y="485"/>
                  <a:pt x="1114" y="520"/>
                </a:cubicBezTo>
                <a:cubicBezTo>
                  <a:pt x="1099" y="562"/>
                  <a:pt x="1074" y="600"/>
                  <a:pt x="1043" y="631"/>
                </a:cubicBezTo>
                <a:cubicBezTo>
                  <a:pt x="371" y="1303"/>
                  <a:pt x="371" y="1303"/>
                  <a:pt x="371" y="1303"/>
                </a:cubicBezTo>
                <a:cubicBezTo>
                  <a:pt x="340" y="1334"/>
                  <a:pt x="302" y="1359"/>
                  <a:pt x="260" y="1374"/>
                </a:cubicBezTo>
                <a:lnTo>
                  <a:pt x="0" y="1108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5AAF7C1-1FE7-4A06-B924-0715D856D73C}"/>
              </a:ext>
            </a:extLst>
          </p:cNvPr>
          <p:cNvSpPr>
            <a:spLocks/>
          </p:cNvSpPr>
          <p:nvPr/>
        </p:nvSpPr>
        <p:spPr bwMode="auto">
          <a:xfrm>
            <a:off x="3590825" y="4242340"/>
            <a:ext cx="808038" cy="806450"/>
          </a:xfrm>
          <a:custGeom>
            <a:avLst/>
            <a:gdLst>
              <a:gd name="T0" fmla="*/ 392 w 453"/>
              <a:gd name="T1" fmla="*/ 22 h 454"/>
              <a:gd name="T2" fmla="*/ 59 w 453"/>
              <a:gd name="T3" fmla="*/ 3 h 454"/>
              <a:gd name="T4" fmla="*/ 27 w 453"/>
              <a:gd name="T5" fmla="*/ 74 h 454"/>
              <a:gd name="T6" fmla="*/ 380 w 453"/>
              <a:gd name="T7" fmla="*/ 427 h 454"/>
              <a:gd name="T8" fmla="*/ 451 w 453"/>
              <a:gd name="T9" fmla="*/ 395 h 454"/>
              <a:gd name="T10" fmla="*/ 431 w 453"/>
              <a:gd name="T11" fmla="*/ 61 h 454"/>
              <a:gd name="T12" fmla="*/ 392 w 453"/>
              <a:gd name="T13" fmla="*/ 22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4">
                <a:moveTo>
                  <a:pt x="392" y="22"/>
                </a:moveTo>
                <a:cubicBezTo>
                  <a:pt x="59" y="3"/>
                  <a:pt x="59" y="3"/>
                  <a:pt x="59" y="3"/>
                </a:cubicBezTo>
                <a:cubicBezTo>
                  <a:pt x="20" y="0"/>
                  <a:pt x="0" y="47"/>
                  <a:pt x="27" y="74"/>
                </a:cubicBezTo>
                <a:cubicBezTo>
                  <a:pt x="380" y="427"/>
                  <a:pt x="380" y="427"/>
                  <a:pt x="380" y="427"/>
                </a:cubicBezTo>
                <a:cubicBezTo>
                  <a:pt x="407" y="454"/>
                  <a:pt x="453" y="433"/>
                  <a:pt x="451" y="395"/>
                </a:cubicBezTo>
                <a:cubicBezTo>
                  <a:pt x="431" y="61"/>
                  <a:pt x="431" y="61"/>
                  <a:pt x="431" y="61"/>
                </a:cubicBezTo>
                <a:cubicBezTo>
                  <a:pt x="430" y="40"/>
                  <a:pt x="413" y="23"/>
                  <a:pt x="392" y="2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FD9F5C3-50BD-4AA0-BA24-2C3B72DFB67E}"/>
              </a:ext>
            </a:extLst>
          </p:cNvPr>
          <p:cNvSpPr>
            <a:spLocks/>
          </p:cNvSpPr>
          <p:nvPr/>
        </p:nvSpPr>
        <p:spPr bwMode="auto">
          <a:xfrm>
            <a:off x="2947887" y="4426490"/>
            <a:ext cx="1258888" cy="1222375"/>
          </a:xfrm>
          <a:custGeom>
            <a:avLst/>
            <a:gdLst>
              <a:gd name="T0" fmla="*/ 279 w 706"/>
              <a:gd name="T1" fmla="*/ 73 h 689"/>
              <a:gd name="T2" fmla="*/ 311 w 706"/>
              <a:gd name="T3" fmla="*/ 2 h 689"/>
              <a:gd name="T4" fmla="*/ 415 w 706"/>
              <a:gd name="T5" fmla="*/ 8 h 689"/>
              <a:gd name="T6" fmla="*/ 424 w 706"/>
              <a:gd name="T7" fmla="*/ 8 h 689"/>
              <a:gd name="T8" fmla="*/ 644 w 706"/>
              <a:gd name="T9" fmla="*/ 21 h 689"/>
              <a:gd name="T10" fmla="*/ 684 w 706"/>
              <a:gd name="T11" fmla="*/ 60 h 689"/>
              <a:gd name="T12" fmla="*/ 697 w 706"/>
              <a:gd name="T13" fmla="*/ 281 h 689"/>
              <a:gd name="T14" fmla="*/ 697 w 706"/>
              <a:gd name="T15" fmla="*/ 292 h 689"/>
              <a:gd name="T16" fmla="*/ 703 w 706"/>
              <a:gd name="T17" fmla="*/ 394 h 689"/>
              <a:gd name="T18" fmla="*/ 632 w 706"/>
              <a:gd name="T19" fmla="*/ 426 h 689"/>
              <a:gd name="T20" fmla="*/ 597 w 706"/>
              <a:gd name="T21" fmla="*/ 392 h 689"/>
              <a:gd name="T22" fmla="*/ 371 w 706"/>
              <a:gd name="T23" fmla="*/ 618 h 689"/>
              <a:gd name="T24" fmla="*/ 260 w 706"/>
              <a:gd name="T25" fmla="*/ 689 h 689"/>
              <a:gd name="T26" fmla="*/ 0 w 706"/>
              <a:gd name="T27" fmla="*/ 423 h 689"/>
              <a:gd name="T28" fmla="*/ 315 w 706"/>
              <a:gd name="T29" fmla="*/ 109 h 689"/>
              <a:gd name="T30" fmla="*/ 279 w 706"/>
              <a:gd name="T31" fmla="*/ 73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6" h="689">
                <a:moveTo>
                  <a:pt x="279" y="73"/>
                </a:moveTo>
                <a:cubicBezTo>
                  <a:pt x="252" y="46"/>
                  <a:pt x="273" y="0"/>
                  <a:pt x="311" y="2"/>
                </a:cubicBezTo>
                <a:cubicBezTo>
                  <a:pt x="415" y="8"/>
                  <a:pt x="415" y="8"/>
                  <a:pt x="415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644" y="21"/>
                  <a:pt x="644" y="21"/>
                  <a:pt x="644" y="21"/>
                </a:cubicBezTo>
                <a:cubicBezTo>
                  <a:pt x="666" y="22"/>
                  <a:pt x="683" y="39"/>
                  <a:pt x="684" y="60"/>
                </a:cubicBezTo>
                <a:cubicBezTo>
                  <a:pt x="697" y="281"/>
                  <a:pt x="697" y="281"/>
                  <a:pt x="697" y="281"/>
                </a:cubicBezTo>
                <a:cubicBezTo>
                  <a:pt x="697" y="292"/>
                  <a:pt x="697" y="292"/>
                  <a:pt x="697" y="292"/>
                </a:cubicBezTo>
                <a:cubicBezTo>
                  <a:pt x="703" y="394"/>
                  <a:pt x="703" y="394"/>
                  <a:pt x="703" y="394"/>
                </a:cubicBezTo>
                <a:cubicBezTo>
                  <a:pt x="706" y="433"/>
                  <a:pt x="659" y="453"/>
                  <a:pt x="632" y="426"/>
                </a:cubicBezTo>
                <a:cubicBezTo>
                  <a:pt x="597" y="392"/>
                  <a:pt x="597" y="392"/>
                  <a:pt x="597" y="392"/>
                </a:cubicBezTo>
                <a:cubicBezTo>
                  <a:pt x="371" y="618"/>
                  <a:pt x="371" y="618"/>
                  <a:pt x="371" y="618"/>
                </a:cubicBezTo>
                <a:cubicBezTo>
                  <a:pt x="340" y="649"/>
                  <a:pt x="302" y="674"/>
                  <a:pt x="260" y="689"/>
                </a:cubicBezTo>
                <a:cubicBezTo>
                  <a:pt x="0" y="423"/>
                  <a:pt x="0" y="423"/>
                  <a:pt x="0" y="423"/>
                </a:cubicBezTo>
                <a:cubicBezTo>
                  <a:pt x="315" y="109"/>
                  <a:pt x="315" y="109"/>
                  <a:pt x="315" y="109"/>
                </a:cubicBezTo>
                <a:lnTo>
                  <a:pt x="279" y="73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E7BEF24-396C-4AB1-AE31-E42271E16F8C}"/>
              </a:ext>
            </a:extLst>
          </p:cNvPr>
          <p:cNvSpPr>
            <a:spLocks/>
          </p:cNvSpPr>
          <p:nvPr/>
        </p:nvSpPr>
        <p:spPr bwMode="auto">
          <a:xfrm>
            <a:off x="2491790" y="1655544"/>
            <a:ext cx="2447925" cy="2011363"/>
          </a:xfrm>
          <a:custGeom>
            <a:avLst/>
            <a:gdLst>
              <a:gd name="T0" fmla="*/ 1109 w 1374"/>
              <a:gd name="T1" fmla="*/ 1134 h 1134"/>
              <a:gd name="T2" fmla="*/ 260 w 1374"/>
              <a:gd name="T3" fmla="*/ 286 h 1134"/>
              <a:gd name="T4" fmla="*/ 0 w 1374"/>
              <a:gd name="T5" fmla="*/ 20 h 1134"/>
              <a:gd name="T6" fmla="*/ 110 w 1374"/>
              <a:gd name="T7" fmla="*/ 0 h 1134"/>
              <a:gd name="T8" fmla="*/ 410 w 1374"/>
              <a:gd name="T9" fmla="*/ 0 h 1134"/>
              <a:gd name="T10" fmla="*/ 520 w 1374"/>
              <a:gd name="T11" fmla="*/ 20 h 1134"/>
              <a:gd name="T12" fmla="*/ 632 w 1374"/>
              <a:gd name="T13" fmla="*/ 91 h 1134"/>
              <a:gd name="T14" fmla="*/ 1303 w 1374"/>
              <a:gd name="T15" fmla="*/ 763 h 1134"/>
              <a:gd name="T16" fmla="*/ 1374 w 1374"/>
              <a:gd name="T17" fmla="*/ 874 h 1134"/>
              <a:gd name="T18" fmla="*/ 1109 w 1374"/>
              <a:gd name="T19" fmla="*/ 1134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74" h="1134">
                <a:moveTo>
                  <a:pt x="1109" y="1134"/>
                </a:moveTo>
                <a:cubicBezTo>
                  <a:pt x="260" y="286"/>
                  <a:pt x="260" y="286"/>
                  <a:pt x="260" y="286"/>
                </a:cubicBezTo>
                <a:cubicBezTo>
                  <a:pt x="0" y="20"/>
                  <a:pt x="0" y="20"/>
                  <a:pt x="0" y="20"/>
                </a:cubicBezTo>
                <a:cubicBezTo>
                  <a:pt x="35" y="7"/>
                  <a:pt x="72" y="0"/>
                  <a:pt x="110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448" y="0"/>
                  <a:pt x="486" y="7"/>
                  <a:pt x="520" y="20"/>
                </a:cubicBezTo>
                <a:cubicBezTo>
                  <a:pt x="562" y="35"/>
                  <a:pt x="600" y="60"/>
                  <a:pt x="632" y="91"/>
                </a:cubicBezTo>
                <a:cubicBezTo>
                  <a:pt x="1303" y="763"/>
                  <a:pt x="1303" y="763"/>
                  <a:pt x="1303" y="763"/>
                </a:cubicBezTo>
                <a:cubicBezTo>
                  <a:pt x="1335" y="795"/>
                  <a:pt x="1359" y="832"/>
                  <a:pt x="1374" y="874"/>
                </a:cubicBezTo>
                <a:lnTo>
                  <a:pt x="1109" y="1134"/>
                </a:ln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81E3454-EF55-40B8-9B30-89DF1099A4C1}"/>
              </a:ext>
            </a:extLst>
          </p:cNvPr>
          <p:cNvSpPr>
            <a:spLocks/>
          </p:cNvSpPr>
          <p:nvPr/>
        </p:nvSpPr>
        <p:spPr bwMode="auto">
          <a:xfrm>
            <a:off x="3531602" y="2223869"/>
            <a:ext cx="806450" cy="804863"/>
          </a:xfrm>
          <a:custGeom>
            <a:avLst/>
            <a:gdLst>
              <a:gd name="T0" fmla="*/ 21 w 453"/>
              <a:gd name="T1" fmla="*/ 61 h 454"/>
              <a:gd name="T2" fmla="*/ 2 w 453"/>
              <a:gd name="T3" fmla="*/ 394 h 454"/>
              <a:gd name="T4" fmla="*/ 73 w 453"/>
              <a:gd name="T5" fmla="*/ 426 h 454"/>
              <a:gd name="T6" fmla="*/ 426 w 453"/>
              <a:gd name="T7" fmla="*/ 73 h 454"/>
              <a:gd name="T8" fmla="*/ 394 w 453"/>
              <a:gd name="T9" fmla="*/ 2 h 454"/>
              <a:gd name="T10" fmla="*/ 60 w 453"/>
              <a:gd name="T11" fmla="*/ 22 h 454"/>
              <a:gd name="T12" fmla="*/ 21 w 453"/>
              <a:gd name="T13" fmla="*/ 61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4">
                <a:moveTo>
                  <a:pt x="21" y="61"/>
                </a:moveTo>
                <a:cubicBezTo>
                  <a:pt x="2" y="394"/>
                  <a:pt x="2" y="394"/>
                  <a:pt x="2" y="394"/>
                </a:cubicBezTo>
                <a:cubicBezTo>
                  <a:pt x="0" y="433"/>
                  <a:pt x="46" y="454"/>
                  <a:pt x="73" y="426"/>
                </a:cubicBezTo>
                <a:cubicBezTo>
                  <a:pt x="426" y="73"/>
                  <a:pt x="426" y="73"/>
                  <a:pt x="426" y="73"/>
                </a:cubicBezTo>
                <a:cubicBezTo>
                  <a:pt x="453" y="46"/>
                  <a:pt x="432" y="0"/>
                  <a:pt x="394" y="2"/>
                </a:cubicBezTo>
                <a:cubicBezTo>
                  <a:pt x="60" y="22"/>
                  <a:pt x="60" y="22"/>
                  <a:pt x="60" y="22"/>
                </a:cubicBezTo>
                <a:cubicBezTo>
                  <a:pt x="39" y="23"/>
                  <a:pt x="22" y="40"/>
                  <a:pt x="21" y="61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C8C7A64-C828-4512-9D84-4E27A5890AC7}"/>
              </a:ext>
            </a:extLst>
          </p:cNvPr>
          <p:cNvSpPr>
            <a:spLocks/>
          </p:cNvSpPr>
          <p:nvPr/>
        </p:nvSpPr>
        <p:spPr bwMode="auto">
          <a:xfrm>
            <a:off x="3712577" y="2414369"/>
            <a:ext cx="1227138" cy="1252538"/>
          </a:xfrm>
          <a:custGeom>
            <a:avLst/>
            <a:gdLst>
              <a:gd name="T0" fmla="*/ 73 w 689"/>
              <a:gd name="T1" fmla="*/ 427 h 706"/>
              <a:gd name="T2" fmla="*/ 2 w 689"/>
              <a:gd name="T3" fmla="*/ 395 h 706"/>
              <a:gd name="T4" fmla="*/ 8 w 689"/>
              <a:gd name="T5" fmla="*/ 291 h 706"/>
              <a:gd name="T6" fmla="*/ 9 w 689"/>
              <a:gd name="T7" fmla="*/ 282 h 706"/>
              <a:gd name="T8" fmla="*/ 21 w 689"/>
              <a:gd name="T9" fmla="*/ 62 h 706"/>
              <a:gd name="T10" fmla="*/ 61 w 689"/>
              <a:gd name="T11" fmla="*/ 22 h 706"/>
              <a:gd name="T12" fmla="*/ 281 w 689"/>
              <a:gd name="T13" fmla="*/ 9 h 706"/>
              <a:gd name="T14" fmla="*/ 292 w 689"/>
              <a:gd name="T15" fmla="*/ 9 h 706"/>
              <a:gd name="T16" fmla="*/ 394 w 689"/>
              <a:gd name="T17" fmla="*/ 3 h 706"/>
              <a:gd name="T18" fmla="*/ 426 w 689"/>
              <a:gd name="T19" fmla="*/ 74 h 706"/>
              <a:gd name="T20" fmla="*/ 392 w 689"/>
              <a:gd name="T21" fmla="*/ 109 h 706"/>
              <a:gd name="T22" fmla="*/ 618 w 689"/>
              <a:gd name="T23" fmla="*/ 335 h 706"/>
              <a:gd name="T24" fmla="*/ 689 w 689"/>
              <a:gd name="T25" fmla="*/ 446 h 706"/>
              <a:gd name="T26" fmla="*/ 424 w 689"/>
              <a:gd name="T27" fmla="*/ 706 h 706"/>
              <a:gd name="T28" fmla="*/ 109 w 689"/>
              <a:gd name="T29" fmla="*/ 391 h 706"/>
              <a:gd name="T30" fmla="*/ 73 w 689"/>
              <a:gd name="T31" fmla="*/ 427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706">
                <a:moveTo>
                  <a:pt x="73" y="427"/>
                </a:moveTo>
                <a:cubicBezTo>
                  <a:pt x="46" y="454"/>
                  <a:pt x="0" y="433"/>
                  <a:pt x="2" y="395"/>
                </a:cubicBezTo>
                <a:cubicBezTo>
                  <a:pt x="8" y="291"/>
                  <a:pt x="8" y="291"/>
                  <a:pt x="8" y="291"/>
                </a:cubicBezTo>
                <a:cubicBezTo>
                  <a:pt x="9" y="282"/>
                  <a:pt x="9" y="282"/>
                  <a:pt x="9" y="28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40"/>
                  <a:pt x="39" y="24"/>
                  <a:pt x="61" y="22"/>
                </a:cubicBezTo>
                <a:cubicBezTo>
                  <a:pt x="281" y="9"/>
                  <a:pt x="281" y="9"/>
                  <a:pt x="281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394" y="3"/>
                  <a:pt x="394" y="3"/>
                  <a:pt x="394" y="3"/>
                </a:cubicBezTo>
                <a:cubicBezTo>
                  <a:pt x="433" y="0"/>
                  <a:pt x="454" y="47"/>
                  <a:pt x="426" y="74"/>
                </a:cubicBezTo>
                <a:cubicBezTo>
                  <a:pt x="392" y="109"/>
                  <a:pt x="392" y="109"/>
                  <a:pt x="392" y="109"/>
                </a:cubicBezTo>
                <a:cubicBezTo>
                  <a:pt x="618" y="335"/>
                  <a:pt x="618" y="335"/>
                  <a:pt x="618" y="335"/>
                </a:cubicBezTo>
                <a:cubicBezTo>
                  <a:pt x="650" y="367"/>
                  <a:pt x="674" y="404"/>
                  <a:pt x="689" y="446"/>
                </a:cubicBezTo>
                <a:cubicBezTo>
                  <a:pt x="424" y="706"/>
                  <a:pt x="424" y="706"/>
                  <a:pt x="424" y="706"/>
                </a:cubicBezTo>
                <a:cubicBezTo>
                  <a:pt x="109" y="391"/>
                  <a:pt x="109" y="391"/>
                  <a:pt x="109" y="391"/>
                </a:cubicBezTo>
                <a:lnTo>
                  <a:pt x="73" y="427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117EB8-F387-458C-A901-5BF90022B72C}"/>
              </a:ext>
            </a:extLst>
          </p:cNvPr>
          <p:cNvGrpSpPr/>
          <p:nvPr/>
        </p:nvGrpSpPr>
        <p:grpSpPr>
          <a:xfrm>
            <a:off x="2154662" y="1979849"/>
            <a:ext cx="502389" cy="501929"/>
            <a:chOff x="2897188" y="241300"/>
            <a:chExt cx="1735138" cy="1733550"/>
          </a:xfrm>
          <a:solidFill>
            <a:schemeClr val="bg1"/>
          </a:solidFill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14B532D-EEBA-4890-AB52-9E10B9230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9776" y="241300"/>
              <a:ext cx="1352550" cy="1347788"/>
            </a:xfrm>
            <a:custGeom>
              <a:avLst/>
              <a:gdLst>
                <a:gd name="T0" fmla="*/ 447 w 498"/>
                <a:gd name="T1" fmla="*/ 51 h 498"/>
                <a:gd name="T2" fmla="*/ 204 w 498"/>
                <a:gd name="T3" fmla="*/ 125 h 498"/>
                <a:gd name="T4" fmla="*/ 0 w 498"/>
                <a:gd name="T5" fmla="*/ 329 h 498"/>
                <a:gd name="T6" fmla="*/ 63 w 498"/>
                <a:gd name="T7" fmla="*/ 436 h 498"/>
                <a:gd name="T8" fmla="*/ 170 w 498"/>
                <a:gd name="T9" fmla="*/ 498 h 498"/>
                <a:gd name="T10" fmla="*/ 374 w 498"/>
                <a:gd name="T11" fmla="*/ 295 h 498"/>
                <a:gd name="T12" fmla="*/ 447 w 498"/>
                <a:gd name="T13" fmla="*/ 51 h 498"/>
                <a:gd name="T14" fmla="*/ 347 w 498"/>
                <a:gd name="T15" fmla="*/ 246 h 498"/>
                <a:gd name="T16" fmla="*/ 244 w 498"/>
                <a:gd name="T17" fmla="*/ 255 h 498"/>
                <a:gd name="T18" fmla="*/ 253 w 498"/>
                <a:gd name="T19" fmla="*/ 151 h 498"/>
                <a:gd name="T20" fmla="*/ 357 w 498"/>
                <a:gd name="T21" fmla="*/ 142 h 498"/>
                <a:gd name="T22" fmla="*/ 347 w 498"/>
                <a:gd name="T23" fmla="*/ 24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8" h="498">
                  <a:moveTo>
                    <a:pt x="447" y="51"/>
                  </a:moveTo>
                  <a:cubicBezTo>
                    <a:pt x="447" y="51"/>
                    <a:pt x="328" y="0"/>
                    <a:pt x="204" y="125"/>
                  </a:cubicBezTo>
                  <a:cubicBezTo>
                    <a:pt x="80" y="249"/>
                    <a:pt x="0" y="329"/>
                    <a:pt x="0" y="329"/>
                  </a:cubicBezTo>
                  <a:cubicBezTo>
                    <a:pt x="0" y="329"/>
                    <a:pt x="34" y="408"/>
                    <a:pt x="63" y="436"/>
                  </a:cubicBezTo>
                  <a:cubicBezTo>
                    <a:pt x="91" y="464"/>
                    <a:pt x="170" y="498"/>
                    <a:pt x="170" y="498"/>
                  </a:cubicBezTo>
                  <a:cubicBezTo>
                    <a:pt x="170" y="498"/>
                    <a:pt x="249" y="419"/>
                    <a:pt x="374" y="295"/>
                  </a:cubicBezTo>
                  <a:cubicBezTo>
                    <a:pt x="498" y="170"/>
                    <a:pt x="447" y="51"/>
                    <a:pt x="447" y="51"/>
                  </a:cubicBezTo>
                  <a:close/>
                  <a:moveTo>
                    <a:pt x="347" y="246"/>
                  </a:moveTo>
                  <a:cubicBezTo>
                    <a:pt x="316" y="277"/>
                    <a:pt x="270" y="281"/>
                    <a:pt x="244" y="255"/>
                  </a:cubicBezTo>
                  <a:cubicBezTo>
                    <a:pt x="218" y="229"/>
                    <a:pt x="222" y="183"/>
                    <a:pt x="253" y="151"/>
                  </a:cubicBezTo>
                  <a:cubicBezTo>
                    <a:pt x="284" y="120"/>
                    <a:pt x="331" y="116"/>
                    <a:pt x="357" y="142"/>
                  </a:cubicBezTo>
                  <a:cubicBezTo>
                    <a:pt x="383" y="168"/>
                    <a:pt x="378" y="214"/>
                    <a:pt x="347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E9749C-2700-41E2-A217-29C546E3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212850"/>
              <a:ext cx="733425" cy="762000"/>
            </a:xfrm>
            <a:custGeom>
              <a:avLst/>
              <a:gdLst>
                <a:gd name="T0" fmla="*/ 0 w 270"/>
                <a:gd name="T1" fmla="*/ 215 h 281"/>
                <a:gd name="T2" fmla="*/ 66 w 270"/>
                <a:gd name="T3" fmla="*/ 281 h 281"/>
                <a:gd name="T4" fmla="*/ 179 w 270"/>
                <a:gd name="T5" fmla="*/ 168 h 281"/>
                <a:gd name="T6" fmla="*/ 215 w 270"/>
                <a:gd name="T7" fmla="*/ 0 h 281"/>
                <a:gd name="T8" fmla="*/ 0 w 270"/>
                <a:gd name="T9" fmla="*/ 21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81">
                  <a:moveTo>
                    <a:pt x="0" y="215"/>
                  </a:moveTo>
                  <a:cubicBezTo>
                    <a:pt x="66" y="281"/>
                    <a:pt x="66" y="281"/>
                    <a:pt x="66" y="281"/>
                  </a:cubicBezTo>
                  <a:cubicBezTo>
                    <a:pt x="66" y="281"/>
                    <a:pt x="89" y="258"/>
                    <a:pt x="179" y="168"/>
                  </a:cubicBezTo>
                  <a:cubicBezTo>
                    <a:pt x="270" y="77"/>
                    <a:pt x="215" y="0"/>
                    <a:pt x="215" y="0"/>
                  </a:cubicBezTo>
                  <a:lnTo>
                    <a:pt x="0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1DF102D-787C-41AF-871E-7199F2E86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504825"/>
              <a:ext cx="763588" cy="727075"/>
            </a:xfrm>
            <a:custGeom>
              <a:avLst/>
              <a:gdLst>
                <a:gd name="T0" fmla="*/ 281 w 281"/>
                <a:gd name="T1" fmla="*/ 54 h 269"/>
                <a:gd name="T2" fmla="*/ 113 w 281"/>
                <a:gd name="T3" fmla="*/ 90 h 269"/>
                <a:gd name="T4" fmla="*/ 0 w 281"/>
                <a:gd name="T5" fmla="*/ 203 h 269"/>
                <a:gd name="T6" fmla="*/ 66 w 281"/>
                <a:gd name="T7" fmla="*/ 269 h 269"/>
                <a:gd name="T8" fmla="*/ 281 w 281"/>
                <a:gd name="T9" fmla="*/ 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69">
                  <a:moveTo>
                    <a:pt x="281" y="54"/>
                  </a:moveTo>
                  <a:cubicBezTo>
                    <a:pt x="281" y="54"/>
                    <a:pt x="204" y="0"/>
                    <a:pt x="113" y="90"/>
                  </a:cubicBezTo>
                  <a:cubicBezTo>
                    <a:pt x="23" y="181"/>
                    <a:pt x="0" y="203"/>
                    <a:pt x="0" y="203"/>
                  </a:cubicBezTo>
                  <a:cubicBezTo>
                    <a:pt x="66" y="269"/>
                    <a:pt x="66" y="269"/>
                    <a:pt x="66" y="269"/>
                  </a:cubicBezTo>
                  <a:lnTo>
                    <a:pt x="28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E1DDB59-BF3B-4420-8210-ACC553D3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101" y="1300163"/>
              <a:ext cx="614363" cy="611188"/>
            </a:xfrm>
            <a:custGeom>
              <a:avLst/>
              <a:gdLst>
                <a:gd name="T0" fmla="*/ 88 w 226"/>
                <a:gd name="T1" fmla="*/ 25 h 226"/>
                <a:gd name="T2" fmla="*/ 0 w 226"/>
                <a:gd name="T3" fmla="*/ 136 h 226"/>
                <a:gd name="T4" fmla="*/ 48 w 226"/>
                <a:gd name="T5" fmla="*/ 110 h 226"/>
                <a:gd name="T6" fmla="*/ 35 w 226"/>
                <a:gd name="T7" fmla="*/ 146 h 226"/>
                <a:gd name="T8" fmla="*/ 82 w 226"/>
                <a:gd name="T9" fmla="*/ 143 h 226"/>
                <a:gd name="T10" fmla="*/ 80 w 226"/>
                <a:gd name="T11" fmla="*/ 191 h 226"/>
                <a:gd name="T12" fmla="*/ 116 w 226"/>
                <a:gd name="T13" fmla="*/ 177 h 226"/>
                <a:gd name="T14" fmla="*/ 90 w 226"/>
                <a:gd name="T15" fmla="*/ 226 h 226"/>
                <a:gd name="T16" fmla="*/ 201 w 226"/>
                <a:gd name="T17" fmla="*/ 138 h 226"/>
                <a:gd name="T18" fmla="*/ 169 w 226"/>
                <a:gd name="T19" fmla="*/ 56 h 226"/>
                <a:gd name="T20" fmla="*/ 88 w 226"/>
                <a:gd name="T21" fmla="*/ 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26">
                  <a:moveTo>
                    <a:pt x="88" y="25"/>
                  </a:moveTo>
                  <a:cubicBezTo>
                    <a:pt x="63" y="50"/>
                    <a:pt x="0" y="136"/>
                    <a:pt x="0" y="136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0" y="191"/>
                    <a:pt x="80" y="191"/>
                    <a:pt x="80" y="191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90" y="226"/>
                    <a:pt x="90" y="226"/>
                    <a:pt x="90" y="226"/>
                  </a:cubicBezTo>
                  <a:cubicBezTo>
                    <a:pt x="90" y="226"/>
                    <a:pt x="176" y="163"/>
                    <a:pt x="201" y="138"/>
                  </a:cubicBezTo>
                  <a:cubicBezTo>
                    <a:pt x="226" y="113"/>
                    <a:pt x="169" y="56"/>
                    <a:pt x="169" y="56"/>
                  </a:cubicBezTo>
                  <a:cubicBezTo>
                    <a:pt x="169" y="56"/>
                    <a:pt x="113" y="0"/>
                    <a:pt x="8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Freeform 24">
            <a:extLst>
              <a:ext uri="{FF2B5EF4-FFF2-40B4-BE49-F238E27FC236}">
                <a16:creationId xmlns:a16="http://schemas.microsoft.com/office/drawing/2014/main" id="{2196434B-C973-4AC8-BD1B-EB2DEC41174A}"/>
              </a:ext>
            </a:extLst>
          </p:cNvPr>
          <p:cNvSpPr>
            <a:spLocks/>
          </p:cNvSpPr>
          <p:nvPr/>
        </p:nvSpPr>
        <p:spPr bwMode="auto">
          <a:xfrm>
            <a:off x="4139254" y="2823034"/>
            <a:ext cx="490898" cy="489060"/>
          </a:xfrm>
          <a:custGeom>
            <a:avLst/>
            <a:gdLst>
              <a:gd name="T0" fmla="*/ 560 w 624"/>
              <a:gd name="T1" fmla="*/ 368 h 624"/>
              <a:gd name="T2" fmla="*/ 527 w 624"/>
              <a:gd name="T3" fmla="*/ 377 h 624"/>
              <a:gd name="T4" fmla="*/ 430 w 624"/>
              <a:gd name="T5" fmla="*/ 279 h 624"/>
              <a:gd name="T6" fmla="*/ 448 w 624"/>
              <a:gd name="T7" fmla="*/ 224 h 624"/>
              <a:gd name="T8" fmla="*/ 436 w 624"/>
              <a:gd name="T9" fmla="*/ 179 h 624"/>
              <a:gd name="T10" fmla="*/ 534 w 624"/>
              <a:gd name="T11" fmla="*/ 104 h 624"/>
              <a:gd name="T12" fmla="*/ 560 w 624"/>
              <a:gd name="T13" fmla="*/ 112 h 624"/>
              <a:gd name="T14" fmla="*/ 608 w 624"/>
              <a:gd name="T15" fmla="*/ 64 h 624"/>
              <a:gd name="T16" fmla="*/ 560 w 624"/>
              <a:gd name="T17" fmla="*/ 16 h 624"/>
              <a:gd name="T18" fmla="*/ 512 w 624"/>
              <a:gd name="T19" fmla="*/ 64 h 624"/>
              <a:gd name="T20" fmla="*/ 514 w 624"/>
              <a:gd name="T21" fmla="*/ 78 h 624"/>
              <a:gd name="T22" fmla="*/ 417 w 624"/>
              <a:gd name="T23" fmla="*/ 153 h 624"/>
              <a:gd name="T24" fmla="*/ 352 w 624"/>
              <a:gd name="T25" fmla="*/ 128 h 624"/>
              <a:gd name="T26" fmla="*/ 289 w 624"/>
              <a:gd name="T27" fmla="*/ 151 h 624"/>
              <a:gd name="T28" fmla="*/ 217 w 624"/>
              <a:gd name="T29" fmla="*/ 91 h 624"/>
              <a:gd name="T30" fmla="*/ 224 w 624"/>
              <a:gd name="T31" fmla="*/ 64 h 624"/>
              <a:gd name="T32" fmla="*/ 160 w 624"/>
              <a:gd name="T33" fmla="*/ 0 h 624"/>
              <a:gd name="T34" fmla="*/ 96 w 624"/>
              <a:gd name="T35" fmla="*/ 64 h 624"/>
              <a:gd name="T36" fmla="*/ 160 w 624"/>
              <a:gd name="T37" fmla="*/ 128 h 624"/>
              <a:gd name="T38" fmla="*/ 197 w 624"/>
              <a:gd name="T39" fmla="*/ 116 h 624"/>
              <a:gd name="T40" fmla="*/ 269 w 624"/>
              <a:gd name="T41" fmla="*/ 175 h 624"/>
              <a:gd name="T42" fmla="*/ 256 w 624"/>
              <a:gd name="T43" fmla="*/ 224 h 624"/>
              <a:gd name="T44" fmla="*/ 282 w 624"/>
              <a:gd name="T45" fmla="*/ 289 h 624"/>
              <a:gd name="T46" fmla="*/ 214 w 624"/>
              <a:gd name="T47" fmla="*/ 377 h 624"/>
              <a:gd name="T48" fmla="*/ 136 w 624"/>
              <a:gd name="T49" fmla="*/ 352 h 624"/>
              <a:gd name="T50" fmla="*/ 0 w 624"/>
              <a:gd name="T51" fmla="*/ 488 h 624"/>
              <a:gd name="T52" fmla="*/ 136 w 624"/>
              <a:gd name="T53" fmla="*/ 624 h 624"/>
              <a:gd name="T54" fmla="*/ 272 w 624"/>
              <a:gd name="T55" fmla="*/ 488 h 624"/>
              <a:gd name="T56" fmla="*/ 238 w 624"/>
              <a:gd name="T57" fmla="*/ 398 h 624"/>
              <a:gd name="T58" fmla="*/ 307 w 624"/>
              <a:gd name="T59" fmla="*/ 309 h 624"/>
              <a:gd name="T60" fmla="*/ 352 w 624"/>
              <a:gd name="T61" fmla="*/ 320 h 624"/>
              <a:gd name="T62" fmla="*/ 407 w 624"/>
              <a:gd name="T63" fmla="*/ 302 h 624"/>
              <a:gd name="T64" fmla="*/ 505 w 624"/>
              <a:gd name="T65" fmla="*/ 399 h 624"/>
              <a:gd name="T66" fmla="*/ 496 w 624"/>
              <a:gd name="T67" fmla="*/ 432 h 624"/>
              <a:gd name="T68" fmla="*/ 560 w 624"/>
              <a:gd name="T69" fmla="*/ 496 h 624"/>
              <a:gd name="T70" fmla="*/ 624 w 624"/>
              <a:gd name="T71" fmla="*/ 432 h 624"/>
              <a:gd name="T72" fmla="*/ 560 w 624"/>
              <a:gd name="T73" fmla="*/ 3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4" h="624">
                <a:moveTo>
                  <a:pt x="560" y="368"/>
                </a:moveTo>
                <a:cubicBezTo>
                  <a:pt x="548" y="368"/>
                  <a:pt x="537" y="371"/>
                  <a:pt x="527" y="377"/>
                </a:cubicBezTo>
                <a:cubicBezTo>
                  <a:pt x="430" y="279"/>
                  <a:pt x="430" y="279"/>
                  <a:pt x="430" y="279"/>
                </a:cubicBezTo>
                <a:cubicBezTo>
                  <a:pt x="441" y="264"/>
                  <a:pt x="448" y="244"/>
                  <a:pt x="448" y="224"/>
                </a:cubicBezTo>
                <a:cubicBezTo>
                  <a:pt x="448" y="207"/>
                  <a:pt x="444" y="192"/>
                  <a:pt x="436" y="179"/>
                </a:cubicBezTo>
                <a:cubicBezTo>
                  <a:pt x="534" y="104"/>
                  <a:pt x="534" y="104"/>
                  <a:pt x="534" y="104"/>
                </a:cubicBezTo>
                <a:cubicBezTo>
                  <a:pt x="541" y="109"/>
                  <a:pt x="550" y="112"/>
                  <a:pt x="560" y="112"/>
                </a:cubicBezTo>
                <a:cubicBezTo>
                  <a:pt x="586" y="112"/>
                  <a:pt x="608" y="90"/>
                  <a:pt x="608" y="64"/>
                </a:cubicBezTo>
                <a:cubicBezTo>
                  <a:pt x="608" y="37"/>
                  <a:pt x="586" y="16"/>
                  <a:pt x="560" y="16"/>
                </a:cubicBezTo>
                <a:cubicBezTo>
                  <a:pt x="533" y="16"/>
                  <a:pt x="512" y="37"/>
                  <a:pt x="512" y="64"/>
                </a:cubicBezTo>
                <a:cubicBezTo>
                  <a:pt x="512" y="69"/>
                  <a:pt x="513" y="74"/>
                  <a:pt x="514" y="78"/>
                </a:cubicBezTo>
                <a:cubicBezTo>
                  <a:pt x="417" y="153"/>
                  <a:pt x="417" y="153"/>
                  <a:pt x="417" y="153"/>
                </a:cubicBezTo>
                <a:cubicBezTo>
                  <a:pt x="400" y="137"/>
                  <a:pt x="377" y="128"/>
                  <a:pt x="352" y="128"/>
                </a:cubicBezTo>
                <a:cubicBezTo>
                  <a:pt x="328" y="128"/>
                  <a:pt x="306" y="136"/>
                  <a:pt x="289" y="151"/>
                </a:cubicBezTo>
                <a:cubicBezTo>
                  <a:pt x="217" y="91"/>
                  <a:pt x="217" y="91"/>
                  <a:pt x="217" y="91"/>
                </a:cubicBezTo>
                <a:cubicBezTo>
                  <a:pt x="221" y="83"/>
                  <a:pt x="224" y="73"/>
                  <a:pt x="224" y="64"/>
                </a:cubicBezTo>
                <a:cubicBezTo>
                  <a:pt x="224" y="28"/>
                  <a:pt x="195" y="0"/>
                  <a:pt x="160" y="0"/>
                </a:cubicBezTo>
                <a:cubicBezTo>
                  <a:pt x="124" y="0"/>
                  <a:pt x="96" y="28"/>
                  <a:pt x="96" y="64"/>
                </a:cubicBezTo>
                <a:cubicBezTo>
                  <a:pt x="96" y="99"/>
                  <a:pt x="124" y="128"/>
                  <a:pt x="160" y="128"/>
                </a:cubicBezTo>
                <a:cubicBezTo>
                  <a:pt x="174" y="128"/>
                  <a:pt x="186" y="123"/>
                  <a:pt x="197" y="116"/>
                </a:cubicBezTo>
                <a:cubicBezTo>
                  <a:pt x="269" y="175"/>
                  <a:pt x="269" y="175"/>
                  <a:pt x="269" y="175"/>
                </a:cubicBezTo>
                <a:cubicBezTo>
                  <a:pt x="261" y="190"/>
                  <a:pt x="256" y="206"/>
                  <a:pt x="256" y="224"/>
                </a:cubicBezTo>
                <a:cubicBezTo>
                  <a:pt x="256" y="249"/>
                  <a:pt x="266" y="272"/>
                  <a:pt x="282" y="289"/>
                </a:cubicBezTo>
                <a:cubicBezTo>
                  <a:pt x="214" y="377"/>
                  <a:pt x="214" y="377"/>
                  <a:pt x="214" y="377"/>
                </a:cubicBezTo>
                <a:cubicBezTo>
                  <a:pt x="192" y="361"/>
                  <a:pt x="165" y="352"/>
                  <a:pt x="136" y="352"/>
                </a:cubicBezTo>
                <a:cubicBezTo>
                  <a:pt x="61" y="352"/>
                  <a:pt x="0" y="413"/>
                  <a:pt x="0" y="488"/>
                </a:cubicBezTo>
                <a:cubicBezTo>
                  <a:pt x="0" y="563"/>
                  <a:pt x="61" y="624"/>
                  <a:pt x="136" y="624"/>
                </a:cubicBezTo>
                <a:cubicBezTo>
                  <a:pt x="211" y="624"/>
                  <a:pt x="272" y="563"/>
                  <a:pt x="272" y="488"/>
                </a:cubicBezTo>
                <a:cubicBezTo>
                  <a:pt x="272" y="454"/>
                  <a:pt x="259" y="422"/>
                  <a:pt x="238" y="398"/>
                </a:cubicBezTo>
                <a:cubicBezTo>
                  <a:pt x="307" y="309"/>
                  <a:pt x="307" y="309"/>
                  <a:pt x="307" y="309"/>
                </a:cubicBezTo>
                <a:cubicBezTo>
                  <a:pt x="320" y="316"/>
                  <a:pt x="336" y="320"/>
                  <a:pt x="352" y="320"/>
                </a:cubicBezTo>
                <a:cubicBezTo>
                  <a:pt x="372" y="320"/>
                  <a:pt x="392" y="313"/>
                  <a:pt x="407" y="302"/>
                </a:cubicBezTo>
                <a:cubicBezTo>
                  <a:pt x="505" y="399"/>
                  <a:pt x="505" y="399"/>
                  <a:pt x="505" y="399"/>
                </a:cubicBezTo>
                <a:cubicBezTo>
                  <a:pt x="499" y="409"/>
                  <a:pt x="496" y="420"/>
                  <a:pt x="496" y="432"/>
                </a:cubicBezTo>
                <a:cubicBezTo>
                  <a:pt x="496" y="467"/>
                  <a:pt x="524" y="496"/>
                  <a:pt x="560" y="496"/>
                </a:cubicBezTo>
                <a:cubicBezTo>
                  <a:pt x="595" y="496"/>
                  <a:pt x="624" y="467"/>
                  <a:pt x="624" y="432"/>
                </a:cubicBezTo>
                <a:cubicBezTo>
                  <a:pt x="624" y="396"/>
                  <a:pt x="595" y="368"/>
                  <a:pt x="560" y="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81C44060-DBD3-4044-8467-8BB87F38D18B}"/>
              </a:ext>
            </a:extLst>
          </p:cNvPr>
          <p:cNvSpPr>
            <a:spLocks/>
          </p:cNvSpPr>
          <p:nvPr/>
        </p:nvSpPr>
        <p:spPr bwMode="auto">
          <a:xfrm>
            <a:off x="1242240" y="4012434"/>
            <a:ext cx="390236" cy="426547"/>
          </a:xfrm>
          <a:custGeom>
            <a:avLst/>
            <a:gdLst>
              <a:gd name="T0" fmla="*/ 416 w 496"/>
              <a:gd name="T1" fmla="*/ 384 h 544"/>
              <a:gd name="T2" fmla="*/ 369 w 496"/>
              <a:gd name="T3" fmla="*/ 400 h 544"/>
              <a:gd name="T4" fmla="*/ 159 w 496"/>
              <a:gd name="T5" fmla="*/ 280 h 544"/>
              <a:gd name="T6" fmla="*/ 160 w 496"/>
              <a:gd name="T7" fmla="*/ 272 h 544"/>
              <a:gd name="T8" fmla="*/ 159 w 496"/>
              <a:gd name="T9" fmla="*/ 264 h 544"/>
              <a:gd name="T10" fmla="*/ 369 w 496"/>
              <a:gd name="T11" fmla="*/ 144 h 544"/>
              <a:gd name="T12" fmla="*/ 416 w 496"/>
              <a:gd name="T13" fmla="*/ 160 h 544"/>
              <a:gd name="T14" fmla="*/ 496 w 496"/>
              <a:gd name="T15" fmla="*/ 80 h 544"/>
              <a:gd name="T16" fmla="*/ 416 w 496"/>
              <a:gd name="T17" fmla="*/ 0 h 544"/>
              <a:gd name="T18" fmla="*/ 336 w 496"/>
              <a:gd name="T19" fmla="*/ 80 h 544"/>
              <a:gd name="T20" fmla="*/ 337 w 496"/>
              <a:gd name="T21" fmla="*/ 88 h 544"/>
              <a:gd name="T22" fmla="*/ 128 w 496"/>
              <a:gd name="T23" fmla="*/ 208 h 544"/>
              <a:gd name="T24" fmla="*/ 80 w 496"/>
              <a:gd name="T25" fmla="*/ 192 h 544"/>
              <a:gd name="T26" fmla="*/ 0 w 496"/>
              <a:gd name="T27" fmla="*/ 272 h 544"/>
              <a:gd name="T28" fmla="*/ 80 w 496"/>
              <a:gd name="T29" fmla="*/ 352 h 544"/>
              <a:gd name="T30" fmla="*/ 128 w 496"/>
              <a:gd name="T31" fmla="*/ 336 h 544"/>
              <a:gd name="T32" fmla="*/ 337 w 496"/>
              <a:gd name="T33" fmla="*/ 456 h 544"/>
              <a:gd name="T34" fmla="*/ 336 w 496"/>
              <a:gd name="T35" fmla="*/ 464 h 544"/>
              <a:gd name="T36" fmla="*/ 416 w 496"/>
              <a:gd name="T37" fmla="*/ 544 h 544"/>
              <a:gd name="T38" fmla="*/ 496 w 496"/>
              <a:gd name="T39" fmla="*/ 464 h 544"/>
              <a:gd name="T40" fmla="*/ 416 w 496"/>
              <a:gd name="T41" fmla="*/ 38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6" h="544">
                <a:moveTo>
                  <a:pt x="416" y="384"/>
                </a:moveTo>
                <a:cubicBezTo>
                  <a:pt x="398" y="384"/>
                  <a:pt x="382" y="390"/>
                  <a:pt x="369" y="400"/>
                </a:cubicBezTo>
                <a:cubicBezTo>
                  <a:pt x="159" y="280"/>
                  <a:pt x="159" y="280"/>
                  <a:pt x="159" y="280"/>
                </a:cubicBezTo>
                <a:cubicBezTo>
                  <a:pt x="160" y="278"/>
                  <a:pt x="160" y="275"/>
                  <a:pt x="160" y="272"/>
                </a:cubicBezTo>
                <a:cubicBezTo>
                  <a:pt x="160" y="269"/>
                  <a:pt x="160" y="266"/>
                  <a:pt x="159" y="264"/>
                </a:cubicBezTo>
                <a:cubicBezTo>
                  <a:pt x="369" y="144"/>
                  <a:pt x="369" y="144"/>
                  <a:pt x="369" y="144"/>
                </a:cubicBezTo>
                <a:cubicBezTo>
                  <a:pt x="382" y="154"/>
                  <a:pt x="398" y="160"/>
                  <a:pt x="416" y="160"/>
                </a:cubicBezTo>
                <a:cubicBezTo>
                  <a:pt x="461" y="160"/>
                  <a:pt x="496" y="124"/>
                  <a:pt x="496" y="80"/>
                </a:cubicBezTo>
                <a:cubicBezTo>
                  <a:pt x="496" y="36"/>
                  <a:pt x="461" y="0"/>
                  <a:pt x="416" y="0"/>
                </a:cubicBezTo>
                <a:cubicBezTo>
                  <a:pt x="372" y="0"/>
                  <a:pt x="336" y="36"/>
                  <a:pt x="336" y="80"/>
                </a:cubicBezTo>
                <a:cubicBezTo>
                  <a:pt x="336" y="83"/>
                  <a:pt x="337" y="86"/>
                  <a:pt x="337" y="88"/>
                </a:cubicBezTo>
                <a:cubicBezTo>
                  <a:pt x="128" y="208"/>
                  <a:pt x="128" y="208"/>
                  <a:pt x="128" y="208"/>
                </a:cubicBezTo>
                <a:cubicBezTo>
                  <a:pt x="115" y="198"/>
                  <a:pt x="98" y="192"/>
                  <a:pt x="80" y="192"/>
                </a:cubicBezTo>
                <a:cubicBezTo>
                  <a:pt x="36" y="192"/>
                  <a:pt x="0" y="228"/>
                  <a:pt x="0" y="272"/>
                </a:cubicBezTo>
                <a:cubicBezTo>
                  <a:pt x="0" y="316"/>
                  <a:pt x="36" y="352"/>
                  <a:pt x="80" y="352"/>
                </a:cubicBezTo>
                <a:cubicBezTo>
                  <a:pt x="98" y="352"/>
                  <a:pt x="115" y="346"/>
                  <a:pt x="128" y="336"/>
                </a:cubicBezTo>
                <a:cubicBezTo>
                  <a:pt x="337" y="456"/>
                  <a:pt x="337" y="456"/>
                  <a:pt x="337" y="456"/>
                </a:cubicBezTo>
                <a:cubicBezTo>
                  <a:pt x="337" y="458"/>
                  <a:pt x="336" y="461"/>
                  <a:pt x="336" y="464"/>
                </a:cubicBezTo>
                <a:cubicBezTo>
                  <a:pt x="336" y="508"/>
                  <a:pt x="372" y="544"/>
                  <a:pt x="416" y="544"/>
                </a:cubicBezTo>
                <a:cubicBezTo>
                  <a:pt x="461" y="544"/>
                  <a:pt x="496" y="508"/>
                  <a:pt x="496" y="464"/>
                </a:cubicBezTo>
                <a:cubicBezTo>
                  <a:pt x="496" y="420"/>
                  <a:pt x="461" y="384"/>
                  <a:pt x="416" y="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60D5C302-0C15-4E93-AF11-686EB6AEF19C}"/>
              </a:ext>
            </a:extLst>
          </p:cNvPr>
          <p:cNvSpPr>
            <a:spLocks noEditPoints="1"/>
          </p:cNvSpPr>
          <p:nvPr/>
        </p:nvSpPr>
        <p:spPr bwMode="auto">
          <a:xfrm>
            <a:off x="3304043" y="4781061"/>
            <a:ext cx="497433" cy="495813"/>
          </a:xfrm>
          <a:custGeom>
            <a:avLst/>
            <a:gdLst>
              <a:gd name="T0" fmla="*/ 1002 w 1228"/>
              <a:gd name="T1" fmla="*/ 482 h 1224"/>
              <a:gd name="T2" fmla="*/ 1228 w 1228"/>
              <a:gd name="T3" fmla="*/ 353 h 1224"/>
              <a:gd name="T4" fmla="*/ 614 w 1228"/>
              <a:gd name="T5" fmla="*/ 0 h 1224"/>
              <a:gd name="T6" fmla="*/ 0 w 1228"/>
              <a:gd name="T7" fmla="*/ 353 h 1224"/>
              <a:gd name="T8" fmla="*/ 226 w 1228"/>
              <a:gd name="T9" fmla="*/ 482 h 1224"/>
              <a:gd name="T10" fmla="*/ 0 w 1228"/>
              <a:gd name="T11" fmla="*/ 612 h 1224"/>
              <a:gd name="T12" fmla="*/ 226 w 1228"/>
              <a:gd name="T13" fmla="*/ 742 h 1224"/>
              <a:gd name="T14" fmla="*/ 0 w 1228"/>
              <a:gd name="T15" fmla="*/ 871 h 1224"/>
              <a:gd name="T16" fmla="*/ 614 w 1228"/>
              <a:gd name="T17" fmla="*/ 1224 h 1224"/>
              <a:gd name="T18" fmla="*/ 1228 w 1228"/>
              <a:gd name="T19" fmla="*/ 871 h 1224"/>
              <a:gd name="T20" fmla="*/ 1002 w 1228"/>
              <a:gd name="T21" fmla="*/ 742 h 1224"/>
              <a:gd name="T22" fmla="*/ 1228 w 1228"/>
              <a:gd name="T23" fmla="*/ 612 h 1224"/>
              <a:gd name="T24" fmla="*/ 1002 w 1228"/>
              <a:gd name="T25" fmla="*/ 482 h 1224"/>
              <a:gd name="T26" fmla="*/ 109 w 1228"/>
              <a:gd name="T27" fmla="*/ 353 h 1224"/>
              <a:gd name="T28" fmla="*/ 614 w 1228"/>
              <a:gd name="T29" fmla="*/ 63 h 1224"/>
              <a:gd name="T30" fmla="*/ 1119 w 1228"/>
              <a:gd name="T31" fmla="*/ 353 h 1224"/>
              <a:gd name="T32" fmla="*/ 614 w 1228"/>
              <a:gd name="T33" fmla="*/ 643 h 1224"/>
              <a:gd name="T34" fmla="*/ 109 w 1228"/>
              <a:gd name="T35" fmla="*/ 353 h 1224"/>
              <a:gd name="T36" fmla="*/ 1119 w 1228"/>
              <a:gd name="T37" fmla="*/ 871 h 1224"/>
              <a:gd name="T38" fmla="*/ 614 w 1228"/>
              <a:gd name="T39" fmla="*/ 1161 h 1224"/>
              <a:gd name="T40" fmla="*/ 109 w 1228"/>
              <a:gd name="T41" fmla="*/ 871 h 1224"/>
              <a:gd name="T42" fmla="*/ 280 w 1228"/>
              <a:gd name="T43" fmla="*/ 772 h 1224"/>
              <a:gd name="T44" fmla="*/ 614 w 1228"/>
              <a:gd name="T45" fmla="*/ 965 h 1224"/>
              <a:gd name="T46" fmla="*/ 948 w 1228"/>
              <a:gd name="T47" fmla="*/ 772 h 1224"/>
              <a:gd name="T48" fmla="*/ 1119 w 1228"/>
              <a:gd name="T49" fmla="*/ 871 h 1224"/>
              <a:gd name="T50" fmla="*/ 948 w 1228"/>
              <a:gd name="T51" fmla="*/ 711 h 1224"/>
              <a:gd name="T52" fmla="*/ 893 w 1228"/>
              <a:gd name="T53" fmla="*/ 742 h 1224"/>
              <a:gd name="T54" fmla="*/ 614 w 1228"/>
              <a:gd name="T55" fmla="*/ 902 h 1224"/>
              <a:gd name="T56" fmla="*/ 335 w 1228"/>
              <a:gd name="T57" fmla="*/ 742 h 1224"/>
              <a:gd name="T58" fmla="*/ 280 w 1228"/>
              <a:gd name="T59" fmla="*/ 711 h 1224"/>
              <a:gd name="T60" fmla="*/ 109 w 1228"/>
              <a:gd name="T61" fmla="*/ 612 h 1224"/>
              <a:gd name="T62" fmla="*/ 280 w 1228"/>
              <a:gd name="T63" fmla="*/ 513 h 1224"/>
              <a:gd name="T64" fmla="*/ 451 w 1228"/>
              <a:gd name="T65" fmla="*/ 612 h 1224"/>
              <a:gd name="T66" fmla="*/ 506 w 1228"/>
              <a:gd name="T67" fmla="*/ 643 h 1224"/>
              <a:gd name="T68" fmla="*/ 614 w 1228"/>
              <a:gd name="T69" fmla="*/ 706 h 1224"/>
              <a:gd name="T70" fmla="*/ 722 w 1228"/>
              <a:gd name="T71" fmla="*/ 643 h 1224"/>
              <a:gd name="T72" fmla="*/ 777 w 1228"/>
              <a:gd name="T73" fmla="*/ 612 h 1224"/>
              <a:gd name="T74" fmla="*/ 948 w 1228"/>
              <a:gd name="T75" fmla="*/ 513 h 1224"/>
              <a:gd name="T76" fmla="*/ 1119 w 1228"/>
              <a:gd name="T77" fmla="*/ 612 h 1224"/>
              <a:gd name="T78" fmla="*/ 948 w 1228"/>
              <a:gd name="T79" fmla="*/ 711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28" h="1224">
                <a:moveTo>
                  <a:pt x="1002" y="482"/>
                </a:moveTo>
                <a:lnTo>
                  <a:pt x="1228" y="353"/>
                </a:lnTo>
                <a:lnTo>
                  <a:pt x="614" y="0"/>
                </a:lnTo>
                <a:lnTo>
                  <a:pt x="0" y="353"/>
                </a:lnTo>
                <a:lnTo>
                  <a:pt x="226" y="482"/>
                </a:lnTo>
                <a:lnTo>
                  <a:pt x="0" y="612"/>
                </a:lnTo>
                <a:lnTo>
                  <a:pt x="226" y="742"/>
                </a:lnTo>
                <a:lnTo>
                  <a:pt x="0" y="871"/>
                </a:lnTo>
                <a:lnTo>
                  <a:pt x="614" y="1224"/>
                </a:lnTo>
                <a:lnTo>
                  <a:pt x="1228" y="871"/>
                </a:lnTo>
                <a:lnTo>
                  <a:pt x="1002" y="742"/>
                </a:lnTo>
                <a:lnTo>
                  <a:pt x="1228" y="612"/>
                </a:lnTo>
                <a:lnTo>
                  <a:pt x="1002" y="482"/>
                </a:lnTo>
                <a:close/>
                <a:moveTo>
                  <a:pt x="109" y="353"/>
                </a:moveTo>
                <a:lnTo>
                  <a:pt x="614" y="63"/>
                </a:lnTo>
                <a:lnTo>
                  <a:pt x="1119" y="353"/>
                </a:lnTo>
                <a:lnTo>
                  <a:pt x="614" y="643"/>
                </a:lnTo>
                <a:lnTo>
                  <a:pt x="109" y="353"/>
                </a:lnTo>
                <a:close/>
                <a:moveTo>
                  <a:pt x="1119" y="871"/>
                </a:moveTo>
                <a:lnTo>
                  <a:pt x="614" y="1161"/>
                </a:lnTo>
                <a:lnTo>
                  <a:pt x="109" y="871"/>
                </a:lnTo>
                <a:lnTo>
                  <a:pt x="280" y="772"/>
                </a:lnTo>
                <a:lnTo>
                  <a:pt x="614" y="965"/>
                </a:lnTo>
                <a:lnTo>
                  <a:pt x="948" y="772"/>
                </a:lnTo>
                <a:lnTo>
                  <a:pt x="1119" y="871"/>
                </a:lnTo>
                <a:close/>
                <a:moveTo>
                  <a:pt x="948" y="711"/>
                </a:moveTo>
                <a:lnTo>
                  <a:pt x="893" y="742"/>
                </a:lnTo>
                <a:lnTo>
                  <a:pt x="614" y="902"/>
                </a:lnTo>
                <a:lnTo>
                  <a:pt x="335" y="742"/>
                </a:lnTo>
                <a:lnTo>
                  <a:pt x="280" y="711"/>
                </a:lnTo>
                <a:lnTo>
                  <a:pt x="109" y="612"/>
                </a:lnTo>
                <a:lnTo>
                  <a:pt x="280" y="513"/>
                </a:lnTo>
                <a:lnTo>
                  <a:pt x="451" y="612"/>
                </a:lnTo>
                <a:lnTo>
                  <a:pt x="506" y="643"/>
                </a:lnTo>
                <a:lnTo>
                  <a:pt x="614" y="706"/>
                </a:lnTo>
                <a:lnTo>
                  <a:pt x="722" y="643"/>
                </a:lnTo>
                <a:lnTo>
                  <a:pt x="777" y="612"/>
                </a:lnTo>
                <a:lnTo>
                  <a:pt x="948" y="513"/>
                </a:lnTo>
                <a:lnTo>
                  <a:pt x="1119" y="612"/>
                </a:lnTo>
                <a:lnTo>
                  <a:pt x="948" y="7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252EBAC-AD71-4636-A483-BE740B72C95C}"/>
              </a:ext>
            </a:extLst>
          </p:cNvPr>
          <p:cNvSpPr/>
          <p:nvPr/>
        </p:nvSpPr>
        <p:spPr>
          <a:xfrm>
            <a:off x="10873597" y="1764252"/>
            <a:ext cx="519699" cy="519699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065E94-7609-4001-9ECF-5C49D16E505A}"/>
              </a:ext>
            </a:extLst>
          </p:cNvPr>
          <p:cNvSpPr/>
          <p:nvPr/>
        </p:nvSpPr>
        <p:spPr>
          <a:xfrm>
            <a:off x="10871657" y="2786637"/>
            <a:ext cx="519699" cy="519699"/>
          </a:xfrm>
          <a:prstGeom prst="ellipse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4F6F3C-8D99-4C51-8444-CA891256930D}"/>
              </a:ext>
            </a:extLst>
          </p:cNvPr>
          <p:cNvSpPr/>
          <p:nvPr/>
        </p:nvSpPr>
        <p:spPr>
          <a:xfrm>
            <a:off x="10871657" y="4831408"/>
            <a:ext cx="519699" cy="519699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DFAB74-2C68-4B62-99A8-08B2681288CA}"/>
              </a:ext>
            </a:extLst>
          </p:cNvPr>
          <p:cNvSpPr/>
          <p:nvPr/>
        </p:nvSpPr>
        <p:spPr>
          <a:xfrm>
            <a:off x="6257680" y="1701655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F2AFD-4961-47F5-AF64-31E6D1EDE72C}"/>
              </a:ext>
            </a:extLst>
          </p:cNvPr>
          <p:cNvSpPr/>
          <p:nvPr/>
        </p:nvSpPr>
        <p:spPr>
          <a:xfrm>
            <a:off x="6255740" y="2721009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26A85D-4D40-42A6-9997-F636B0F72F1F}"/>
              </a:ext>
            </a:extLst>
          </p:cNvPr>
          <p:cNvSpPr/>
          <p:nvPr/>
        </p:nvSpPr>
        <p:spPr>
          <a:xfrm>
            <a:off x="6257680" y="4759716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99E1E-38B0-4B80-A9BD-B72B658D3175}"/>
              </a:ext>
            </a:extLst>
          </p:cNvPr>
          <p:cNvSpPr/>
          <p:nvPr/>
        </p:nvSpPr>
        <p:spPr>
          <a:xfrm>
            <a:off x="10871657" y="3809022"/>
            <a:ext cx="519699" cy="519699"/>
          </a:xfrm>
          <a:prstGeom prst="ellipse">
            <a:avLst/>
          </a:prstGeom>
          <a:solidFill>
            <a:srgbClr val="333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6B859D-7349-4A96-A74D-DC3710E4ED23}"/>
              </a:ext>
            </a:extLst>
          </p:cNvPr>
          <p:cNvSpPr/>
          <p:nvPr/>
        </p:nvSpPr>
        <p:spPr>
          <a:xfrm>
            <a:off x="6255740" y="3740363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D720CF-5A37-491F-969E-2F614DEFBF01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13956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611FF1A-F73E-44FB-A16E-52A0F6219AC6}"/>
              </a:ext>
            </a:extLst>
          </p:cNvPr>
          <p:cNvSpPr/>
          <p:nvPr/>
        </p:nvSpPr>
        <p:spPr>
          <a:xfrm>
            <a:off x="0" y="2457450"/>
            <a:ext cx="12192000" cy="1962150"/>
          </a:xfrm>
          <a:prstGeom prst="rect">
            <a:avLst/>
          </a:prstGeom>
          <a:solidFill>
            <a:srgbClr val="333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12837969-3B69-4610-8517-03A0C481CB43}"/>
              </a:ext>
            </a:extLst>
          </p:cNvPr>
          <p:cNvSpPr>
            <a:spLocks/>
          </p:cNvSpPr>
          <p:nvPr/>
        </p:nvSpPr>
        <p:spPr bwMode="auto">
          <a:xfrm>
            <a:off x="4282115" y="2932120"/>
            <a:ext cx="953360" cy="950757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FCA47-D3C7-4214-92BF-0CDAD5CDB061}"/>
              </a:ext>
            </a:extLst>
          </p:cNvPr>
          <p:cNvGrpSpPr/>
          <p:nvPr/>
        </p:nvGrpSpPr>
        <p:grpSpPr>
          <a:xfrm>
            <a:off x="7299800" y="2919095"/>
            <a:ext cx="672043" cy="963782"/>
            <a:chOff x="9749546" y="1315112"/>
            <a:chExt cx="265845" cy="381250"/>
          </a:xfrm>
          <a:solidFill>
            <a:schemeClr val="bg1"/>
          </a:solidFill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8E4EC57C-8908-4C06-959C-34D3A24F6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00E92A26-8708-4175-97D5-8FBEA57CD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F482B2-3002-45DF-843F-F59DBEC0DC0E}"/>
              </a:ext>
            </a:extLst>
          </p:cNvPr>
          <p:cNvGrpSpPr/>
          <p:nvPr/>
        </p:nvGrpSpPr>
        <p:grpSpPr>
          <a:xfrm>
            <a:off x="1334758" y="2895653"/>
            <a:ext cx="1094020" cy="987224"/>
            <a:chOff x="8737689" y="3624250"/>
            <a:chExt cx="432770" cy="390524"/>
          </a:xfrm>
          <a:solidFill>
            <a:schemeClr val="bg1"/>
          </a:solidFill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00D62437-08F9-4B46-A3DC-4FBBDCA73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52A1823-F3AE-4504-B0BD-20EEB3FDE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E0CA59-9C91-4BD5-AFF4-EECA8F43A4A0}"/>
              </a:ext>
            </a:extLst>
          </p:cNvPr>
          <p:cNvGrpSpPr/>
          <p:nvPr/>
        </p:nvGrpSpPr>
        <p:grpSpPr>
          <a:xfrm>
            <a:off x="10051795" y="2882630"/>
            <a:ext cx="922105" cy="1000247"/>
            <a:chOff x="6574868" y="3574790"/>
            <a:chExt cx="364764" cy="395675"/>
          </a:xfrm>
          <a:solidFill>
            <a:schemeClr val="bg1"/>
          </a:solidFill>
        </p:grpSpPr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94A90E39-C43A-4CB7-A474-3A2E1C108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0C7184F2-D80A-44AA-9B80-F03923111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C666008B-981A-4A78-B5E3-14931096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B8F32533-5443-4E59-976E-31094F41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EE74AED-3F79-4F80-B180-AD235FBAA099}"/>
              </a:ext>
            </a:extLst>
          </p:cNvPr>
          <p:cNvSpPr/>
          <p:nvPr/>
        </p:nvSpPr>
        <p:spPr>
          <a:xfrm>
            <a:off x="599311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FC8D0-7FAF-4452-B7C0-65161495682D}"/>
              </a:ext>
            </a:extLst>
          </p:cNvPr>
          <p:cNvSpPr/>
          <p:nvPr/>
        </p:nvSpPr>
        <p:spPr>
          <a:xfrm>
            <a:off x="3476338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BE5898-0B07-4DAB-8E7A-1101CEB1159F}"/>
              </a:ext>
            </a:extLst>
          </p:cNvPr>
          <p:cNvSpPr/>
          <p:nvPr/>
        </p:nvSpPr>
        <p:spPr>
          <a:xfrm>
            <a:off x="6353365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0B1E3-5A4F-4728-A4F9-320739394269}"/>
              </a:ext>
            </a:extLst>
          </p:cNvPr>
          <p:cNvSpPr/>
          <p:nvPr/>
        </p:nvSpPr>
        <p:spPr>
          <a:xfrm>
            <a:off x="9230391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69E4E-B85C-436B-88F4-ED01B738BA9B}"/>
              </a:ext>
            </a:extLst>
          </p:cNvPr>
          <p:cNvSpPr txBox="1"/>
          <p:nvPr/>
        </p:nvSpPr>
        <p:spPr>
          <a:xfrm>
            <a:off x="3688850" y="145146"/>
            <a:ext cx="481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1C0D9-077B-4BE6-BF2B-D18338B4D528}"/>
              </a:ext>
            </a:extLst>
          </p:cNvPr>
          <p:cNvSpPr txBox="1"/>
          <p:nvPr/>
        </p:nvSpPr>
        <p:spPr>
          <a:xfrm>
            <a:off x="401287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8E91D2-0FAD-42E4-9086-C1B559C82F58}"/>
              </a:ext>
            </a:extLst>
          </p:cNvPr>
          <p:cNvSpPr txBox="1"/>
          <p:nvPr/>
        </p:nvSpPr>
        <p:spPr>
          <a:xfrm>
            <a:off x="3277879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FD80B1-08C6-4615-BAC2-0FEF55D18873}"/>
              </a:ext>
            </a:extLst>
          </p:cNvPr>
          <p:cNvSpPr txBox="1"/>
          <p:nvPr/>
        </p:nvSpPr>
        <p:spPr>
          <a:xfrm>
            <a:off x="6154471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F71FC2-A61E-4F00-B59A-C5107D772673}"/>
              </a:ext>
            </a:extLst>
          </p:cNvPr>
          <p:cNvSpPr txBox="1"/>
          <p:nvPr/>
        </p:nvSpPr>
        <p:spPr>
          <a:xfrm>
            <a:off x="9031063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8196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007311-AA13-4B7F-A14F-7B2B12D6F101}"/>
              </a:ext>
            </a:extLst>
          </p:cNvPr>
          <p:cNvSpPr/>
          <p:nvPr/>
        </p:nvSpPr>
        <p:spPr>
          <a:xfrm>
            <a:off x="826448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B75E07-8C13-4A94-99F6-F3AEB18D7919}"/>
              </a:ext>
            </a:extLst>
          </p:cNvPr>
          <p:cNvSpPr/>
          <p:nvPr/>
        </p:nvSpPr>
        <p:spPr>
          <a:xfrm>
            <a:off x="826448" y="1601599"/>
            <a:ext cx="2252171" cy="633058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STANDAR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8985C2-0C3D-4A73-A200-F1582BBF0F72}"/>
              </a:ext>
            </a:extLst>
          </p:cNvPr>
          <p:cNvCxnSpPr>
            <a:cxnSpLocks/>
          </p:cNvCxnSpPr>
          <p:nvPr/>
        </p:nvCxnSpPr>
        <p:spPr>
          <a:xfrm>
            <a:off x="826448" y="4721705"/>
            <a:ext cx="2252171" cy="0"/>
          </a:xfrm>
          <a:prstGeom prst="line">
            <a:avLst/>
          </a:prstGeom>
          <a:ln w="76200">
            <a:solidFill>
              <a:srgbClr val="ED2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7B569E-36E5-4A6D-A090-30703B68F63D}"/>
              </a:ext>
            </a:extLst>
          </p:cNvPr>
          <p:cNvGrpSpPr/>
          <p:nvPr/>
        </p:nvGrpSpPr>
        <p:grpSpPr>
          <a:xfrm>
            <a:off x="1126498" y="2641539"/>
            <a:ext cx="1734770" cy="1377385"/>
            <a:chOff x="1126498" y="2284113"/>
            <a:chExt cx="1734770" cy="13773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19946C-0D98-48C8-8F41-7C18E175D28D}"/>
                </a:ext>
              </a:extLst>
            </p:cNvPr>
            <p:cNvSpPr/>
            <p:nvPr/>
          </p:nvSpPr>
          <p:spPr>
            <a:xfrm>
              <a:off x="1126498" y="22841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4A3931-CD66-4036-9CC0-78FE519CB322}"/>
                </a:ext>
              </a:extLst>
            </p:cNvPr>
            <p:cNvSpPr/>
            <p:nvPr/>
          </p:nvSpPr>
          <p:spPr>
            <a:xfrm>
              <a:off x="1126498" y="2640648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02FB0C-47D8-4620-B338-A3937F419020}"/>
                </a:ext>
              </a:extLst>
            </p:cNvPr>
            <p:cNvSpPr/>
            <p:nvPr/>
          </p:nvSpPr>
          <p:spPr>
            <a:xfrm>
              <a:off x="1126498" y="2997184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F754DB-DB4E-4DE8-9EBD-9CF7052F9CE6}"/>
                </a:ext>
              </a:extLst>
            </p:cNvPr>
            <p:cNvSpPr/>
            <p:nvPr/>
          </p:nvSpPr>
          <p:spPr>
            <a:xfrm>
              <a:off x="1126498" y="3353721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F054B4-B970-4D11-AE32-A6A17AD7B5FC}"/>
              </a:ext>
            </a:extLst>
          </p:cNvPr>
          <p:cNvSpPr/>
          <p:nvPr/>
        </p:nvSpPr>
        <p:spPr>
          <a:xfrm>
            <a:off x="3588759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2EE86D-2382-49F9-A2C1-09196FC1B66F}"/>
              </a:ext>
            </a:extLst>
          </p:cNvPr>
          <p:cNvSpPr/>
          <p:nvPr/>
        </p:nvSpPr>
        <p:spPr>
          <a:xfrm>
            <a:off x="3588759" y="1601599"/>
            <a:ext cx="2252171" cy="633058"/>
          </a:xfrm>
          <a:prstGeom prst="rect">
            <a:avLst/>
          </a:prstGeom>
          <a:solidFill>
            <a:srgbClr val="3333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MEDIUM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4C1C99-B235-42B8-B870-F93277098105}"/>
              </a:ext>
            </a:extLst>
          </p:cNvPr>
          <p:cNvCxnSpPr>
            <a:cxnSpLocks/>
          </p:cNvCxnSpPr>
          <p:nvPr/>
        </p:nvCxnSpPr>
        <p:spPr>
          <a:xfrm>
            <a:off x="3588759" y="4721705"/>
            <a:ext cx="2252171" cy="0"/>
          </a:xfrm>
          <a:prstGeom prst="line">
            <a:avLst/>
          </a:prstGeom>
          <a:ln w="76200">
            <a:solidFill>
              <a:srgbClr val="252429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01EEC7-2C81-431C-B40D-C768A8B747AF}"/>
              </a:ext>
            </a:extLst>
          </p:cNvPr>
          <p:cNvGrpSpPr/>
          <p:nvPr/>
        </p:nvGrpSpPr>
        <p:grpSpPr>
          <a:xfrm>
            <a:off x="3888809" y="2641539"/>
            <a:ext cx="1734770" cy="1377385"/>
            <a:chOff x="3888809" y="2284113"/>
            <a:chExt cx="1734770" cy="137738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735EC4-4F73-4A96-932D-3F7DEE56485D}"/>
                </a:ext>
              </a:extLst>
            </p:cNvPr>
            <p:cNvSpPr/>
            <p:nvPr/>
          </p:nvSpPr>
          <p:spPr>
            <a:xfrm>
              <a:off x="3888809" y="22841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45572B-1DD3-4D97-967F-1A4163C1D0B8}"/>
                </a:ext>
              </a:extLst>
            </p:cNvPr>
            <p:cNvSpPr/>
            <p:nvPr/>
          </p:nvSpPr>
          <p:spPr>
            <a:xfrm>
              <a:off x="3888809" y="2640648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04A92F-4516-491C-B35B-DF8C8A645938}"/>
                </a:ext>
              </a:extLst>
            </p:cNvPr>
            <p:cNvSpPr/>
            <p:nvPr/>
          </p:nvSpPr>
          <p:spPr>
            <a:xfrm>
              <a:off x="3888809" y="2997184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CF3D2A-2F73-4B4E-8980-62A59E509E1E}"/>
                </a:ext>
              </a:extLst>
            </p:cNvPr>
            <p:cNvSpPr/>
            <p:nvPr/>
          </p:nvSpPr>
          <p:spPr>
            <a:xfrm>
              <a:off x="3888809" y="3353721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DC01FF-62D4-4AC9-A87D-C101CF76CC18}"/>
              </a:ext>
            </a:extLst>
          </p:cNvPr>
          <p:cNvSpPr/>
          <p:nvPr/>
        </p:nvSpPr>
        <p:spPr>
          <a:xfrm>
            <a:off x="6351070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637106-7A5C-4CB0-A603-E6C3EAFE15E2}"/>
              </a:ext>
            </a:extLst>
          </p:cNvPr>
          <p:cNvSpPr/>
          <p:nvPr/>
        </p:nvSpPr>
        <p:spPr>
          <a:xfrm>
            <a:off x="6351070" y="1601599"/>
            <a:ext cx="2252171" cy="63305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ADVANCED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C7B39D-C89E-4F5B-A96F-C07B30A5C8E0}"/>
              </a:ext>
            </a:extLst>
          </p:cNvPr>
          <p:cNvGrpSpPr/>
          <p:nvPr/>
        </p:nvGrpSpPr>
        <p:grpSpPr>
          <a:xfrm>
            <a:off x="6651120" y="2641539"/>
            <a:ext cx="1734770" cy="1377385"/>
            <a:chOff x="6651120" y="2284113"/>
            <a:chExt cx="1734770" cy="137738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EDE277-7377-449B-B314-ECD1C3D47E1A}"/>
                </a:ext>
              </a:extLst>
            </p:cNvPr>
            <p:cNvSpPr/>
            <p:nvPr/>
          </p:nvSpPr>
          <p:spPr>
            <a:xfrm>
              <a:off x="6651120" y="22841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D17348-67DF-4671-A4DB-CEC10BF5BFF7}"/>
                </a:ext>
              </a:extLst>
            </p:cNvPr>
            <p:cNvSpPr/>
            <p:nvPr/>
          </p:nvSpPr>
          <p:spPr>
            <a:xfrm>
              <a:off x="6651120" y="2640648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1E9457-C64A-4C7A-BCAD-EC2985F67300}"/>
                </a:ext>
              </a:extLst>
            </p:cNvPr>
            <p:cNvSpPr/>
            <p:nvPr/>
          </p:nvSpPr>
          <p:spPr>
            <a:xfrm>
              <a:off x="6651120" y="2997184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730AA1-DAD3-4C36-8212-A677BCEB8EF3}"/>
                </a:ext>
              </a:extLst>
            </p:cNvPr>
            <p:cNvSpPr/>
            <p:nvPr/>
          </p:nvSpPr>
          <p:spPr>
            <a:xfrm>
              <a:off x="6651120" y="3353721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2870FE-E7A4-41B4-99FF-E13028A17A22}"/>
              </a:ext>
            </a:extLst>
          </p:cNvPr>
          <p:cNvSpPr/>
          <p:nvPr/>
        </p:nvSpPr>
        <p:spPr>
          <a:xfrm>
            <a:off x="9113381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CD9FD6-1EBF-4023-B5C0-12688BC21D5D}"/>
              </a:ext>
            </a:extLst>
          </p:cNvPr>
          <p:cNvSpPr/>
          <p:nvPr/>
        </p:nvSpPr>
        <p:spPr>
          <a:xfrm>
            <a:off x="9113381" y="1601599"/>
            <a:ext cx="2252171" cy="633058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BUSINESS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852962-AAE6-4289-98F2-53D392DC13F7}"/>
              </a:ext>
            </a:extLst>
          </p:cNvPr>
          <p:cNvCxnSpPr>
            <a:cxnSpLocks/>
          </p:cNvCxnSpPr>
          <p:nvPr/>
        </p:nvCxnSpPr>
        <p:spPr>
          <a:xfrm>
            <a:off x="9113381" y="4721705"/>
            <a:ext cx="2252171" cy="0"/>
          </a:xfrm>
          <a:prstGeom prst="line">
            <a:avLst/>
          </a:prstGeom>
          <a:ln w="76200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F6B06A-B674-49C2-B5CD-11A4BB43C9AB}"/>
              </a:ext>
            </a:extLst>
          </p:cNvPr>
          <p:cNvSpPr txBox="1"/>
          <p:nvPr/>
        </p:nvSpPr>
        <p:spPr>
          <a:xfrm>
            <a:off x="9428023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AFABAB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AFABAB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AFABAB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8E9793-F819-4881-BF12-299EF4CD84D3}"/>
              </a:ext>
            </a:extLst>
          </p:cNvPr>
          <p:cNvGrpSpPr/>
          <p:nvPr/>
        </p:nvGrpSpPr>
        <p:grpSpPr>
          <a:xfrm>
            <a:off x="9455072" y="2641539"/>
            <a:ext cx="1734770" cy="1377385"/>
            <a:chOff x="9455072" y="2208405"/>
            <a:chExt cx="1734770" cy="13773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0114F4-ACD1-4668-9B32-B98BB1086C55}"/>
                </a:ext>
              </a:extLst>
            </p:cNvPr>
            <p:cNvSpPr/>
            <p:nvPr/>
          </p:nvSpPr>
          <p:spPr>
            <a:xfrm>
              <a:off x="9455072" y="2208405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7917E-34F8-43A7-9851-CE8910C1E447}"/>
                </a:ext>
              </a:extLst>
            </p:cNvPr>
            <p:cNvSpPr/>
            <p:nvPr/>
          </p:nvSpPr>
          <p:spPr>
            <a:xfrm>
              <a:off x="9455072" y="2564940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D1F53F-6635-4524-B4E0-4E308CC9D194}"/>
                </a:ext>
              </a:extLst>
            </p:cNvPr>
            <p:cNvSpPr/>
            <p:nvPr/>
          </p:nvSpPr>
          <p:spPr>
            <a:xfrm>
              <a:off x="9455072" y="2921476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020761F-D796-468A-93BB-337717AAEF75}"/>
                </a:ext>
              </a:extLst>
            </p:cNvPr>
            <p:cNvSpPr/>
            <p:nvPr/>
          </p:nvSpPr>
          <p:spPr>
            <a:xfrm>
              <a:off x="9455072" y="32780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3EDFB3-42A3-40DB-AE6E-F560EDF9B9E2}"/>
              </a:ext>
            </a:extLst>
          </p:cNvPr>
          <p:cNvCxnSpPr>
            <a:cxnSpLocks/>
          </p:cNvCxnSpPr>
          <p:nvPr/>
        </p:nvCxnSpPr>
        <p:spPr>
          <a:xfrm>
            <a:off x="6346427" y="4721705"/>
            <a:ext cx="2252171" cy="0"/>
          </a:xfrm>
          <a:prstGeom prst="line">
            <a:avLst/>
          </a:prstGeom>
          <a:ln w="76200">
            <a:solidFill>
              <a:srgbClr val="76717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0E7E5A5-D635-40B0-A894-C3F29C96DF00}"/>
              </a:ext>
            </a:extLst>
          </p:cNvPr>
          <p:cNvSpPr txBox="1"/>
          <p:nvPr/>
        </p:nvSpPr>
        <p:spPr>
          <a:xfrm>
            <a:off x="6661069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796980-43D8-4188-AFFC-BD77601EC0F2}"/>
              </a:ext>
            </a:extLst>
          </p:cNvPr>
          <p:cNvSpPr txBox="1"/>
          <p:nvPr/>
        </p:nvSpPr>
        <p:spPr>
          <a:xfrm>
            <a:off x="3903402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382D28-6AD8-4000-897C-FE9B79C06F03}"/>
              </a:ext>
            </a:extLst>
          </p:cNvPr>
          <p:cNvSpPr txBox="1"/>
          <p:nvPr/>
        </p:nvSpPr>
        <p:spPr>
          <a:xfrm>
            <a:off x="1136448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AB431C-C6CD-4B32-89A3-3B65627A7D10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4108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1FA537-14F8-4390-9123-B64538B2349D}"/>
              </a:ext>
            </a:extLst>
          </p:cNvPr>
          <p:cNvSpPr/>
          <p:nvPr/>
        </p:nvSpPr>
        <p:spPr>
          <a:xfrm>
            <a:off x="1293186" y="1530464"/>
            <a:ext cx="9605629" cy="4535427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9AA82-0A53-4621-AE7D-918BD23027CE}"/>
              </a:ext>
            </a:extLst>
          </p:cNvPr>
          <p:cNvSpPr txBox="1"/>
          <p:nvPr/>
        </p:nvSpPr>
        <p:spPr>
          <a:xfrm>
            <a:off x="1463557" y="1626185"/>
            <a:ext cx="176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PLANS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40B3AD-DEED-4CEC-B8E4-77C4EFA231AA}"/>
              </a:ext>
            </a:extLst>
          </p:cNvPr>
          <p:cNvCxnSpPr/>
          <p:nvPr/>
        </p:nvCxnSpPr>
        <p:spPr>
          <a:xfrm>
            <a:off x="1293186" y="2747854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ABAF83-CBF1-4681-930C-CC278E00A6E8}"/>
              </a:ext>
            </a:extLst>
          </p:cNvPr>
          <p:cNvCxnSpPr/>
          <p:nvPr/>
        </p:nvCxnSpPr>
        <p:spPr>
          <a:xfrm>
            <a:off x="1293186" y="3091242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4A8195-29BF-4C10-BA48-2BEEDE373D6D}"/>
              </a:ext>
            </a:extLst>
          </p:cNvPr>
          <p:cNvCxnSpPr/>
          <p:nvPr/>
        </p:nvCxnSpPr>
        <p:spPr>
          <a:xfrm>
            <a:off x="1293185" y="3434630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779CCA-EFB8-4487-A13F-9E9F33D673B1}"/>
              </a:ext>
            </a:extLst>
          </p:cNvPr>
          <p:cNvCxnSpPr/>
          <p:nvPr/>
        </p:nvCxnSpPr>
        <p:spPr>
          <a:xfrm>
            <a:off x="1293185" y="4121406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8E3A2D-CD08-4283-A1A6-8605893931AA}"/>
              </a:ext>
            </a:extLst>
          </p:cNvPr>
          <p:cNvCxnSpPr/>
          <p:nvPr/>
        </p:nvCxnSpPr>
        <p:spPr>
          <a:xfrm>
            <a:off x="1293185" y="4464794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46190E-E147-4DC7-B486-23702BD6767F}"/>
              </a:ext>
            </a:extLst>
          </p:cNvPr>
          <p:cNvCxnSpPr/>
          <p:nvPr/>
        </p:nvCxnSpPr>
        <p:spPr>
          <a:xfrm>
            <a:off x="1293185" y="5151569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10AEAE-9D97-44C6-8E10-DA79757F707F}"/>
              </a:ext>
            </a:extLst>
          </p:cNvPr>
          <p:cNvCxnSpPr/>
          <p:nvPr/>
        </p:nvCxnSpPr>
        <p:spPr>
          <a:xfrm>
            <a:off x="1293185" y="3778018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21729A-8307-4D1D-B078-7EF1B546794B}"/>
              </a:ext>
            </a:extLst>
          </p:cNvPr>
          <p:cNvCxnSpPr/>
          <p:nvPr/>
        </p:nvCxnSpPr>
        <p:spPr>
          <a:xfrm>
            <a:off x="1293185" y="4808182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EEA035-ED16-4E11-9217-21771E51C8BC}"/>
              </a:ext>
            </a:extLst>
          </p:cNvPr>
          <p:cNvCxnSpPr/>
          <p:nvPr/>
        </p:nvCxnSpPr>
        <p:spPr>
          <a:xfrm>
            <a:off x="1293186" y="2604535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CBDD40-6F3F-4E7A-B651-D365D635C833}"/>
              </a:ext>
            </a:extLst>
          </p:cNvPr>
          <p:cNvCxnSpPr/>
          <p:nvPr/>
        </p:nvCxnSpPr>
        <p:spPr>
          <a:xfrm>
            <a:off x="1293186" y="3116015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3FC30-7C9D-4448-AEF8-4DF7EF7BBAE6}"/>
              </a:ext>
            </a:extLst>
          </p:cNvPr>
          <p:cNvCxnSpPr/>
          <p:nvPr/>
        </p:nvCxnSpPr>
        <p:spPr>
          <a:xfrm>
            <a:off x="1293185" y="3459403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DF689F-5C7B-4B04-B3AE-C7BD75943238}"/>
              </a:ext>
            </a:extLst>
          </p:cNvPr>
          <p:cNvCxnSpPr/>
          <p:nvPr/>
        </p:nvCxnSpPr>
        <p:spPr>
          <a:xfrm>
            <a:off x="1293185" y="4146179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64BF6B-FECF-4D35-AC27-3958EAE6F413}"/>
              </a:ext>
            </a:extLst>
          </p:cNvPr>
          <p:cNvCxnSpPr/>
          <p:nvPr/>
        </p:nvCxnSpPr>
        <p:spPr>
          <a:xfrm>
            <a:off x="1293185" y="4489567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275BC-AE53-43B2-9A23-36A1F220CDA0}"/>
              </a:ext>
            </a:extLst>
          </p:cNvPr>
          <p:cNvCxnSpPr/>
          <p:nvPr/>
        </p:nvCxnSpPr>
        <p:spPr>
          <a:xfrm>
            <a:off x="1293185" y="5176342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0EA003-CD43-4D3D-83A8-A45F8236C9BC}"/>
              </a:ext>
            </a:extLst>
          </p:cNvPr>
          <p:cNvCxnSpPr/>
          <p:nvPr/>
        </p:nvCxnSpPr>
        <p:spPr>
          <a:xfrm>
            <a:off x="1293185" y="3802791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B5FEF6-97A8-44BC-B4FB-2289347B8F04}"/>
              </a:ext>
            </a:extLst>
          </p:cNvPr>
          <p:cNvCxnSpPr/>
          <p:nvPr/>
        </p:nvCxnSpPr>
        <p:spPr>
          <a:xfrm>
            <a:off x="1293185" y="4832955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02AC6-24C3-496C-AB88-9144C2B57A0F}"/>
              </a:ext>
            </a:extLst>
          </p:cNvPr>
          <p:cNvSpPr/>
          <p:nvPr/>
        </p:nvSpPr>
        <p:spPr>
          <a:xfrm>
            <a:off x="1376891" y="2831754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728723-EC51-4971-90D8-7F5CAA3ECEBD}"/>
              </a:ext>
            </a:extLst>
          </p:cNvPr>
          <p:cNvSpPr/>
          <p:nvPr/>
        </p:nvSpPr>
        <p:spPr>
          <a:xfrm>
            <a:off x="1376891" y="316986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A2DECC-8FE0-44EF-B517-A1C6AF7C89D2}"/>
              </a:ext>
            </a:extLst>
          </p:cNvPr>
          <p:cNvSpPr/>
          <p:nvPr/>
        </p:nvSpPr>
        <p:spPr>
          <a:xfrm>
            <a:off x="1376891" y="3507971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0A813-6A99-4CD6-8395-2D32413AD8F9}"/>
              </a:ext>
            </a:extLst>
          </p:cNvPr>
          <p:cNvSpPr/>
          <p:nvPr/>
        </p:nvSpPr>
        <p:spPr>
          <a:xfrm>
            <a:off x="1376891" y="3846080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B6F581-D846-47DC-9AC8-A8D5BABE918F}"/>
              </a:ext>
            </a:extLst>
          </p:cNvPr>
          <p:cNvSpPr/>
          <p:nvPr/>
        </p:nvSpPr>
        <p:spPr>
          <a:xfrm>
            <a:off x="1376891" y="4184188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A0CB2D-46F8-4B51-97FE-B8D9A2F3B579}"/>
              </a:ext>
            </a:extLst>
          </p:cNvPr>
          <p:cNvSpPr/>
          <p:nvPr/>
        </p:nvSpPr>
        <p:spPr>
          <a:xfrm>
            <a:off x="1376891" y="4522297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3D5819-5EDF-47C1-B0F2-1E7EEDED07A8}"/>
              </a:ext>
            </a:extLst>
          </p:cNvPr>
          <p:cNvSpPr/>
          <p:nvPr/>
        </p:nvSpPr>
        <p:spPr>
          <a:xfrm>
            <a:off x="1376891" y="4860406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244F01-7554-44C2-8B09-B17C630F9DF9}"/>
              </a:ext>
            </a:extLst>
          </p:cNvPr>
          <p:cNvSpPr/>
          <p:nvPr/>
        </p:nvSpPr>
        <p:spPr>
          <a:xfrm>
            <a:off x="3999126" y="2813557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9220E0-89D1-4A74-B24E-808DB94017AC}"/>
              </a:ext>
            </a:extLst>
          </p:cNvPr>
          <p:cNvSpPr/>
          <p:nvPr/>
        </p:nvSpPr>
        <p:spPr>
          <a:xfrm>
            <a:off x="3999126" y="3151665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556AFE-74B0-4968-93C5-FFCEDA29BA5E}"/>
              </a:ext>
            </a:extLst>
          </p:cNvPr>
          <p:cNvSpPr/>
          <p:nvPr/>
        </p:nvSpPr>
        <p:spPr>
          <a:xfrm>
            <a:off x="3999126" y="3489774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A61010-8B86-46C2-A3A8-D123E34484C1}"/>
              </a:ext>
            </a:extLst>
          </p:cNvPr>
          <p:cNvSpPr/>
          <p:nvPr/>
        </p:nvSpPr>
        <p:spPr>
          <a:xfrm>
            <a:off x="3999126" y="382788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EA9D58-36A4-493C-88A7-B68E08B59F7E}"/>
              </a:ext>
            </a:extLst>
          </p:cNvPr>
          <p:cNvSpPr/>
          <p:nvPr/>
        </p:nvSpPr>
        <p:spPr>
          <a:xfrm>
            <a:off x="6470078" y="284728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87EDF8-020E-446C-BF79-47DE39A4BA3F}"/>
              </a:ext>
            </a:extLst>
          </p:cNvPr>
          <p:cNvSpPr/>
          <p:nvPr/>
        </p:nvSpPr>
        <p:spPr>
          <a:xfrm>
            <a:off x="6470078" y="3185391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92B1D4-AE27-495A-853B-C7CA72EA3B6D}"/>
              </a:ext>
            </a:extLst>
          </p:cNvPr>
          <p:cNvSpPr/>
          <p:nvPr/>
        </p:nvSpPr>
        <p:spPr>
          <a:xfrm>
            <a:off x="6470078" y="3523500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A0F4C2-5E06-4844-B268-6F8C254EE58E}"/>
              </a:ext>
            </a:extLst>
          </p:cNvPr>
          <p:cNvSpPr/>
          <p:nvPr/>
        </p:nvSpPr>
        <p:spPr>
          <a:xfrm>
            <a:off x="6470078" y="3861608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279094-ADED-4576-9170-A92312F32C8D}"/>
              </a:ext>
            </a:extLst>
          </p:cNvPr>
          <p:cNvSpPr/>
          <p:nvPr/>
        </p:nvSpPr>
        <p:spPr>
          <a:xfrm>
            <a:off x="8957839" y="2813557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ED463A-DA7B-4EB7-9F13-63D523664939}"/>
              </a:ext>
            </a:extLst>
          </p:cNvPr>
          <p:cNvSpPr/>
          <p:nvPr/>
        </p:nvSpPr>
        <p:spPr>
          <a:xfrm>
            <a:off x="8957839" y="3151665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05A3DF-6C05-4AB7-91CE-D47E3955A3A9}"/>
              </a:ext>
            </a:extLst>
          </p:cNvPr>
          <p:cNvSpPr/>
          <p:nvPr/>
        </p:nvSpPr>
        <p:spPr>
          <a:xfrm>
            <a:off x="8957839" y="3489774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323B4B-EADE-427E-832B-2D301A180CD1}"/>
              </a:ext>
            </a:extLst>
          </p:cNvPr>
          <p:cNvSpPr/>
          <p:nvPr/>
        </p:nvSpPr>
        <p:spPr>
          <a:xfrm>
            <a:off x="8957839" y="382788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83AB7848-733D-4BFE-9F2B-F74BEB318411}"/>
              </a:ext>
            </a:extLst>
          </p:cNvPr>
          <p:cNvSpPr>
            <a:spLocks/>
          </p:cNvSpPr>
          <p:nvPr/>
        </p:nvSpPr>
        <p:spPr bwMode="auto">
          <a:xfrm>
            <a:off x="4762247" y="4876248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BD64F69A-8BA1-4ED1-A1E0-44D9BB92380F}"/>
              </a:ext>
            </a:extLst>
          </p:cNvPr>
          <p:cNvSpPr>
            <a:spLocks/>
          </p:cNvSpPr>
          <p:nvPr/>
        </p:nvSpPr>
        <p:spPr bwMode="auto">
          <a:xfrm>
            <a:off x="7202696" y="4890750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685BEE8A-B6A5-4075-94EC-6EED7522755C}"/>
              </a:ext>
            </a:extLst>
          </p:cNvPr>
          <p:cNvSpPr>
            <a:spLocks/>
          </p:cNvSpPr>
          <p:nvPr/>
        </p:nvSpPr>
        <p:spPr bwMode="auto">
          <a:xfrm>
            <a:off x="4762247" y="4562132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DF195BD8-F002-4539-ACFA-B84264136E6D}"/>
              </a:ext>
            </a:extLst>
          </p:cNvPr>
          <p:cNvSpPr>
            <a:spLocks/>
          </p:cNvSpPr>
          <p:nvPr/>
        </p:nvSpPr>
        <p:spPr bwMode="auto">
          <a:xfrm>
            <a:off x="7234200" y="4554928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FCE17668-CFF0-4AC1-8782-D57820F997F0}"/>
              </a:ext>
            </a:extLst>
          </p:cNvPr>
          <p:cNvSpPr>
            <a:spLocks/>
          </p:cNvSpPr>
          <p:nvPr/>
        </p:nvSpPr>
        <p:spPr bwMode="auto">
          <a:xfrm>
            <a:off x="9696166" y="4882207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46DC570A-5F80-44AC-927E-26A08129B9C8}"/>
              </a:ext>
            </a:extLst>
          </p:cNvPr>
          <p:cNvSpPr>
            <a:spLocks/>
          </p:cNvSpPr>
          <p:nvPr/>
        </p:nvSpPr>
        <p:spPr bwMode="auto">
          <a:xfrm>
            <a:off x="9696166" y="4537825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F01A61-666C-4F6F-ADB3-BEF959B38294}"/>
              </a:ext>
            </a:extLst>
          </p:cNvPr>
          <p:cNvSpPr txBox="1"/>
          <p:nvPr/>
        </p:nvSpPr>
        <p:spPr>
          <a:xfrm>
            <a:off x="4169540" y="5243272"/>
            <a:ext cx="153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$ 10.00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2481B9-E189-4BD7-AC25-6AE88E01118D}"/>
              </a:ext>
            </a:extLst>
          </p:cNvPr>
          <p:cNvSpPr txBox="1"/>
          <p:nvPr/>
        </p:nvSpPr>
        <p:spPr>
          <a:xfrm>
            <a:off x="6619977" y="5243272"/>
            <a:ext cx="161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$ 30.00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3438DF-1F0C-4758-AFE8-FD4052051AAD}"/>
              </a:ext>
            </a:extLst>
          </p:cNvPr>
          <p:cNvSpPr txBox="1"/>
          <p:nvPr/>
        </p:nvSpPr>
        <p:spPr>
          <a:xfrm>
            <a:off x="9142702" y="5243272"/>
            <a:ext cx="175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$ 40.00</a:t>
            </a: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0D051320-3548-49CF-9054-9B1A335D5D4C}"/>
              </a:ext>
            </a:extLst>
          </p:cNvPr>
          <p:cNvSpPr>
            <a:spLocks/>
          </p:cNvSpPr>
          <p:nvPr/>
        </p:nvSpPr>
        <p:spPr bwMode="auto">
          <a:xfrm>
            <a:off x="9675750" y="4201959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FB3882B6-8AE4-4C04-9C0F-C4EE865620D7}"/>
              </a:ext>
            </a:extLst>
          </p:cNvPr>
          <p:cNvSpPr>
            <a:spLocks/>
          </p:cNvSpPr>
          <p:nvPr/>
        </p:nvSpPr>
        <p:spPr bwMode="auto">
          <a:xfrm>
            <a:off x="7234200" y="4218768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E705645E-A53C-4B1F-8FE3-BDAE5C84F8CB}"/>
              </a:ext>
            </a:extLst>
          </p:cNvPr>
          <p:cNvSpPr>
            <a:spLocks/>
          </p:cNvSpPr>
          <p:nvPr/>
        </p:nvSpPr>
        <p:spPr bwMode="auto">
          <a:xfrm>
            <a:off x="4762247" y="4192165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32F56CA-3E64-4562-8F7D-16AB38EEE12F}"/>
              </a:ext>
            </a:extLst>
          </p:cNvPr>
          <p:cNvSpPr/>
          <p:nvPr/>
        </p:nvSpPr>
        <p:spPr>
          <a:xfrm>
            <a:off x="4096007" y="1345564"/>
            <a:ext cx="1539005" cy="635490"/>
          </a:xfrm>
          <a:prstGeom prst="round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STANDAR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FF66532-C185-4730-9AF0-1C76408EF122}"/>
              </a:ext>
            </a:extLst>
          </p:cNvPr>
          <p:cNvSpPr/>
          <p:nvPr/>
        </p:nvSpPr>
        <p:spPr>
          <a:xfrm>
            <a:off x="6567959" y="1378933"/>
            <a:ext cx="1539005" cy="635490"/>
          </a:xfrm>
          <a:prstGeom prst="roundRect">
            <a:avLst/>
          </a:prstGeom>
          <a:solidFill>
            <a:srgbClr val="25242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PREMIUM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40761CB-0EB4-4198-BB49-A7DF1EF61CBB}"/>
              </a:ext>
            </a:extLst>
          </p:cNvPr>
          <p:cNvSpPr/>
          <p:nvPr/>
        </p:nvSpPr>
        <p:spPr>
          <a:xfrm>
            <a:off x="9039912" y="1361929"/>
            <a:ext cx="1539005" cy="635490"/>
          </a:xfrm>
          <a:prstGeom prst="round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BUSINESS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73E16E-0C52-4364-A5C4-80D5B3236FCB}"/>
              </a:ext>
            </a:extLst>
          </p:cNvPr>
          <p:cNvSpPr txBox="1"/>
          <p:nvPr/>
        </p:nvSpPr>
        <p:spPr>
          <a:xfrm>
            <a:off x="3688851" y="208054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9567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8AACB5-AA30-4120-B2FB-DFEC55A73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512161"/>
              </p:ext>
            </p:extLst>
          </p:nvPr>
        </p:nvGraphicFramePr>
        <p:xfrm>
          <a:off x="202547" y="1061792"/>
          <a:ext cx="670910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A0EE9D-F681-49F4-A856-559EC4CA83F9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6B1560-9452-430A-A900-0D469997DD29}"/>
              </a:ext>
            </a:extLst>
          </p:cNvPr>
          <p:cNvSpPr/>
          <p:nvPr/>
        </p:nvSpPr>
        <p:spPr>
          <a:xfrm>
            <a:off x="7559994" y="1559944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4FE49-1CF2-454E-A7B0-1834B42C6A27}"/>
              </a:ext>
            </a:extLst>
          </p:cNvPr>
          <p:cNvSpPr/>
          <p:nvPr/>
        </p:nvSpPr>
        <p:spPr>
          <a:xfrm>
            <a:off x="7559994" y="2703336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534FC-6F8C-4BE1-8372-62570C561DD4}"/>
              </a:ext>
            </a:extLst>
          </p:cNvPr>
          <p:cNvSpPr/>
          <p:nvPr/>
        </p:nvSpPr>
        <p:spPr>
          <a:xfrm>
            <a:off x="7559994" y="3846728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BE39D-19CD-43D6-BA08-A59BD8047872}"/>
              </a:ext>
            </a:extLst>
          </p:cNvPr>
          <p:cNvSpPr/>
          <p:nvPr/>
        </p:nvSpPr>
        <p:spPr>
          <a:xfrm>
            <a:off x="7559994" y="4990120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DF330B9-A639-487F-A2CB-03260F0F2EC7}"/>
              </a:ext>
            </a:extLst>
          </p:cNvPr>
          <p:cNvSpPr>
            <a:spLocks/>
          </p:cNvSpPr>
          <p:nvPr/>
        </p:nvSpPr>
        <p:spPr bwMode="auto">
          <a:xfrm>
            <a:off x="6587281" y="4042001"/>
            <a:ext cx="621571" cy="619874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A4143-063D-4C01-974E-E3325E0B50C9}"/>
              </a:ext>
            </a:extLst>
          </p:cNvPr>
          <p:cNvGrpSpPr/>
          <p:nvPr/>
        </p:nvGrpSpPr>
        <p:grpSpPr>
          <a:xfrm>
            <a:off x="6678987" y="2902288"/>
            <a:ext cx="438158" cy="628366"/>
            <a:chOff x="9749546" y="1315112"/>
            <a:chExt cx="265845" cy="381250"/>
          </a:xfrm>
          <a:solidFill>
            <a:srgbClr val="ED245C"/>
          </a:solidFill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644ABFB-E952-47CD-A2DD-201E552B5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4CEE05F-277E-4D33-9B1F-91E5E0D9D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7C58B-5AFE-493A-B7B9-FCF2102EC571}"/>
              </a:ext>
            </a:extLst>
          </p:cNvPr>
          <p:cNvGrpSpPr/>
          <p:nvPr/>
        </p:nvGrpSpPr>
        <p:grpSpPr>
          <a:xfrm>
            <a:off x="6541427" y="1747292"/>
            <a:ext cx="713278" cy="643649"/>
            <a:chOff x="8737689" y="3624250"/>
            <a:chExt cx="432770" cy="390524"/>
          </a:xfrm>
          <a:solidFill>
            <a:srgbClr val="ED245C"/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B2E91C7-EF43-41BE-AE88-EADB747C1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C547A1AA-6B9A-462A-AF9E-8EE5355D8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1C9272-D769-4D4D-9208-BBE5EA9922A7}"/>
              </a:ext>
            </a:extLst>
          </p:cNvPr>
          <p:cNvGrpSpPr/>
          <p:nvPr/>
        </p:nvGrpSpPr>
        <p:grpSpPr>
          <a:xfrm>
            <a:off x="6597470" y="5173223"/>
            <a:ext cx="601193" cy="652140"/>
            <a:chOff x="6574868" y="3574790"/>
            <a:chExt cx="364764" cy="395675"/>
          </a:xfrm>
          <a:solidFill>
            <a:srgbClr val="ED245C"/>
          </a:solidFill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AE89D83-3474-4A3D-835F-CD29499CBC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F772818-5233-4D20-BE10-3FA39D2AA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65AF5648-2F3B-4932-B180-612DB8F45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3CFC56B2-2862-4A97-BF45-FBEF48115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528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BA3AC35-EE22-4514-A9CB-F820A48A0B82}"/>
              </a:ext>
            </a:extLst>
          </p:cNvPr>
          <p:cNvGrpSpPr/>
          <p:nvPr/>
        </p:nvGrpSpPr>
        <p:grpSpPr>
          <a:xfrm flipH="1">
            <a:off x="10917383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266EF4CF-A98B-4AD5-B878-77DF10585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A19DC5-6BEE-43A6-892D-B6C2EB5E6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EDE5196-F5B6-45E2-9BDF-12308A0D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D960A52-CD48-4A48-BBD6-DDDD0D221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74B497-7A0C-40D9-A96C-AD5493EB7FF6}"/>
              </a:ext>
            </a:extLst>
          </p:cNvPr>
          <p:cNvGrpSpPr/>
          <p:nvPr/>
        </p:nvGrpSpPr>
        <p:grpSpPr>
          <a:xfrm flipH="1">
            <a:off x="426896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E913C07E-3B29-4508-ACF6-5A8EC6C9E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A6B48BF-3A34-4799-8DAE-CC3CD9B6C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B5E86F9-8E7D-4104-8567-06C16CBD0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FA9959C-823D-44B2-B831-E607A55DC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18798-F976-4EA2-8504-2BB32F00D289}"/>
              </a:ext>
            </a:extLst>
          </p:cNvPr>
          <p:cNvGrpSpPr/>
          <p:nvPr/>
        </p:nvGrpSpPr>
        <p:grpSpPr>
          <a:xfrm flipH="1">
            <a:off x="10122969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F48B9E7C-ACDA-442A-96A2-194E7E02E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88C96FB-FB5F-4326-A963-5483E77EA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12E2888-CE15-41A3-8F7D-1707FD0B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AAC3B7B-4BCB-4DBE-9438-2C4E0B963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447F1C-8C91-4855-ACAE-1835B409AE6E}"/>
              </a:ext>
            </a:extLst>
          </p:cNvPr>
          <p:cNvGrpSpPr/>
          <p:nvPr/>
        </p:nvGrpSpPr>
        <p:grpSpPr>
          <a:xfrm flipH="1">
            <a:off x="9328554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23" name="Oval 5">
              <a:extLst>
                <a:ext uri="{FF2B5EF4-FFF2-40B4-BE49-F238E27FC236}">
                  <a16:creationId xmlns:a16="http://schemas.microsoft.com/office/drawing/2014/main" id="{A43D604B-BCB6-4766-AFEF-E41037F6A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7DA96C-A41B-48C3-82FA-9ED08CEE7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F5FEE29B-F5AA-4351-BDDD-BADEC95C4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5261D2B3-17DC-4A26-8E0C-6BD98582F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B9826E-7E11-4525-9AE6-D9909316E287}"/>
              </a:ext>
            </a:extLst>
          </p:cNvPr>
          <p:cNvGrpSpPr/>
          <p:nvPr/>
        </p:nvGrpSpPr>
        <p:grpSpPr>
          <a:xfrm flipH="1">
            <a:off x="8534139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5B40E657-6EE9-4BB0-AE98-B9ED5A996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CE02A4D-6924-4391-A04B-86D307715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301638D-8992-4F15-8358-5FABCD1D3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38358C04-9870-4739-BE35-DE158DA22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57273D-877C-4BD3-AF43-4830A027FABA}"/>
              </a:ext>
            </a:extLst>
          </p:cNvPr>
          <p:cNvGrpSpPr/>
          <p:nvPr/>
        </p:nvGrpSpPr>
        <p:grpSpPr>
          <a:xfrm flipH="1">
            <a:off x="7739724" y="2702648"/>
            <a:ext cx="469101" cy="1107929"/>
            <a:chOff x="6365875" y="928688"/>
            <a:chExt cx="2136776" cy="5046663"/>
          </a:xfrm>
          <a:solidFill>
            <a:schemeClr val="bg1"/>
          </a:solidFill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93253CD5-F70A-483F-B842-EBE3B28B8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6B3FB6FD-CAB9-4AC7-B2CA-7103A9BC6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4AC0325-5D78-4E8A-891A-28B2ADE8C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D2075B6E-D6E1-4218-91B2-D86E8A5DB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807C75-C4AC-4830-A77C-31B3E7FBD86D}"/>
              </a:ext>
            </a:extLst>
          </p:cNvPr>
          <p:cNvGrpSpPr/>
          <p:nvPr/>
        </p:nvGrpSpPr>
        <p:grpSpPr>
          <a:xfrm flipH="1">
            <a:off x="6945309" y="2702648"/>
            <a:ext cx="469101" cy="1107929"/>
            <a:chOff x="6365875" y="928688"/>
            <a:chExt cx="2136776" cy="5046663"/>
          </a:xfrm>
          <a:solidFill>
            <a:schemeClr val="bg1"/>
          </a:solidFill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4E140877-D234-4658-B2D5-10E01F1D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71BBDB5-328E-4091-B159-66284973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7D5EB2F-339F-463D-830E-B5033F79E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C0D05A2F-2FB6-4174-92F1-785F26DB8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281EB1-DFC8-4512-B79C-0A831C199435}"/>
              </a:ext>
            </a:extLst>
          </p:cNvPr>
          <p:cNvGrpSpPr/>
          <p:nvPr/>
        </p:nvGrpSpPr>
        <p:grpSpPr>
          <a:xfrm flipH="1">
            <a:off x="1123582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43" name="Oval 9">
              <a:extLst>
                <a:ext uri="{FF2B5EF4-FFF2-40B4-BE49-F238E27FC236}">
                  <a16:creationId xmlns:a16="http://schemas.microsoft.com/office/drawing/2014/main" id="{E4A9D47F-4302-41C7-BB09-75BF7F08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24C5300E-7BF1-4CC7-82D6-6FADD0B51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0283A41-855C-4334-87D2-5BFE0D56F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8209EC67-9055-4FD4-A833-742B57702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FD1CB5-BCDC-4D07-93B9-B0E4F8981D86}"/>
              </a:ext>
            </a:extLst>
          </p:cNvPr>
          <p:cNvGrpSpPr/>
          <p:nvPr/>
        </p:nvGrpSpPr>
        <p:grpSpPr>
          <a:xfrm flipH="1">
            <a:off x="1820268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48" name="Oval 9">
              <a:extLst>
                <a:ext uri="{FF2B5EF4-FFF2-40B4-BE49-F238E27FC236}">
                  <a16:creationId xmlns:a16="http://schemas.microsoft.com/office/drawing/2014/main" id="{8D786B46-3C63-4454-AF47-71F899864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44AAE0B6-21CA-4140-81E0-38B573DD0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7FCEF1F7-83A7-4CCC-BD26-9FD3C0EC0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2CEE720D-4BF1-4810-BF40-B060912C0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8551BF-455C-414B-AEF1-7CC5BB645421}"/>
              </a:ext>
            </a:extLst>
          </p:cNvPr>
          <p:cNvGrpSpPr/>
          <p:nvPr/>
        </p:nvGrpSpPr>
        <p:grpSpPr>
          <a:xfrm flipH="1">
            <a:off x="2516954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53" name="Oval 9">
              <a:extLst>
                <a:ext uri="{FF2B5EF4-FFF2-40B4-BE49-F238E27FC236}">
                  <a16:creationId xmlns:a16="http://schemas.microsoft.com/office/drawing/2014/main" id="{FDFF891A-19CF-4B88-8EC1-3BB0B6836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96ABAF7F-4AF5-4D95-A818-32DC528AA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CE930CBC-67F9-4A5C-807A-CDBA11597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03B531F9-8224-4880-AC6B-BA5E71B0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BEAC74-76D5-4587-80A8-B90C1133914E}"/>
              </a:ext>
            </a:extLst>
          </p:cNvPr>
          <p:cNvGrpSpPr/>
          <p:nvPr/>
        </p:nvGrpSpPr>
        <p:grpSpPr>
          <a:xfrm flipH="1">
            <a:off x="3213640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58" name="Oval 9">
              <a:extLst>
                <a:ext uri="{FF2B5EF4-FFF2-40B4-BE49-F238E27FC236}">
                  <a16:creationId xmlns:a16="http://schemas.microsoft.com/office/drawing/2014/main" id="{8BFDBA88-42AE-4B27-AEF8-F18361699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20D269FD-6A1A-41FC-AB75-37D08FEE2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6B77EA07-B746-4EB7-9CBE-FB9F8761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F3A903BE-49E2-45E2-886D-B0CF02F9B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910709A-DC4D-4EFC-8942-6047A589C315}"/>
              </a:ext>
            </a:extLst>
          </p:cNvPr>
          <p:cNvGrpSpPr/>
          <p:nvPr/>
        </p:nvGrpSpPr>
        <p:grpSpPr>
          <a:xfrm flipH="1">
            <a:off x="3910326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63" name="Oval 9">
              <a:extLst>
                <a:ext uri="{FF2B5EF4-FFF2-40B4-BE49-F238E27FC236}">
                  <a16:creationId xmlns:a16="http://schemas.microsoft.com/office/drawing/2014/main" id="{CBEB269C-5A39-4C66-8614-EF6533A4A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41D9A0C9-ED2E-4EFD-AF3B-81F3CC38C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7C2A5550-C935-4BC3-AD55-14A354391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4FD1CE2-2B62-4897-8BBB-A2EA005C9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FE16F8-8B50-4C22-9C44-0B2CAB01FA73}"/>
              </a:ext>
            </a:extLst>
          </p:cNvPr>
          <p:cNvGrpSpPr/>
          <p:nvPr/>
        </p:nvGrpSpPr>
        <p:grpSpPr>
          <a:xfrm flipH="1">
            <a:off x="4607012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9DC561CA-A09F-45F7-8BD6-7BBF408A0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05B2A7-8219-4C0B-813D-736311657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153CBAAF-BD79-4073-AFF2-27F96F079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6C844893-9CAC-492F-BCAE-42FAF6A7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48EA0F-F555-4AAE-B59A-E093DE427D0C}"/>
              </a:ext>
            </a:extLst>
          </p:cNvPr>
          <p:cNvGrpSpPr/>
          <p:nvPr/>
        </p:nvGrpSpPr>
        <p:grpSpPr>
          <a:xfrm flipH="1">
            <a:off x="5303696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73" name="Oval 9">
              <a:extLst>
                <a:ext uri="{FF2B5EF4-FFF2-40B4-BE49-F238E27FC236}">
                  <a16:creationId xmlns:a16="http://schemas.microsoft.com/office/drawing/2014/main" id="{A53F13D7-18E6-4DF6-BE13-D051F6EF3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13FFD264-2A6D-4B27-8417-3BCE04182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60987A2E-580A-4B07-BC20-67B4FDB77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0092208-0DF7-4FF4-A41B-5E0CBD184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EBE5ED-607D-4AD5-92EF-2A0982C1B5E1}"/>
              </a:ext>
            </a:extLst>
          </p:cNvPr>
          <p:cNvGrpSpPr/>
          <p:nvPr/>
        </p:nvGrpSpPr>
        <p:grpSpPr>
          <a:xfrm flipH="1">
            <a:off x="10903528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78" name="Oval 5">
              <a:extLst>
                <a:ext uri="{FF2B5EF4-FFF2-40B4-BE49-F238E27FC236}">
                  <a16:creationId xmlns:a16="http://schemas.microsoft.com/office/drawing/2014/main" id="{43315FC7-9F1D-41E0-950A-9C1FF79A0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9449DD1-26D6-4912-B931-D91769D94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B8D24ACA-F9D3-4ED4-9877-2C26E990E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95F1CD7C-3028-4B82-B225-7B46F3911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32539C-FD0A-4936-8F27-B6160CF939B9}"/>
              </a:ext>
            </a:extLst>
          </p:cNvPr>
          <p:cNvGrpSpPr/>
          <p:nvPr/>
        </p:nvGrpSpPr>
        <p:grpSpPr>
          <a:xfrm flipH="1">
            <a:off x="10109114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83" name="Oval 5">
              <a:extLst>
                <a:ext uri="{FF2B5EF4-FFF2-40B4-BE49-F238E27FC236}">
                  <a16:creationId xmlns:a16="http://schemas.microsoft.com/office/drawing/2014/main" id="{6B06B58B-C5C2-4131-B888-1564E2AE1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D0242EB5-3981-46B4-8C8A-996B10B45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C739BF91-049A-4EDF-BC34-AF6EED623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ABE3F67B-0263-4A55-9874-2A57ACE98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6BC19B-7E22-4985-A49E-5A9DEBD714CC}"/>
              </a:ext>
            </a:extLst>
          </p:cNvPr>
          <p:cNvGrpSpPr/>
          <p:nvPr/>
        </p:nvGrpSpPr>
        <p:grpSpPr>
          <a:xfrm flipH="1">
            <a:off x="9314699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id="{445AD111-09FB-40B5-ADF7-52EC5AFA4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0BF67489-3C3A-4958-9447-7F2C1C846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278A8B3B-8DB3-41B8-8F3D-2E8D0C6D4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66A37C1C-D0D1-4E8E-AAB5-C6C6B6AB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D41A0C7-8CFA-4CBA-B428-88612F1BB34C}"/>
              </a:ext>
            </a:extLst>
          </p:cNvPr>
          <p:cNvGrpSpPr/>
          <p:nvPr/>
        </p:nvGrpSpPr>
        <p:grpSpPr>
          <a:xfrm flipH="1">
            <a:off x="8520284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93" name="Oval 5">
              <a:extLst>
                <a:ext uri="{FF2B5EF4-FFF2-40B4-BE49-F238E27FC236}">
                  <a16:creationId xmlns:a16="http://schemas.microsoft.com/office/drawing/2014/main" id="{4153795C-69D8-4763-B171-A0FD2F5EC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4C8B3241-DBE3-468D-A756-F3DF507B8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9EF230E2-CACC-4343-A308-B8BAAF64E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6D900003-EBAE-4DC3-A85A-AA10068EB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58A31F6-8DB2-42A5-B817-CE2135550F19}"/>
              </a:ext>
            </a:extLst>
          </p:cNvPr>
          <p:cNvGrpSpPr/>
          <p:nvPr/>
        </p:nvGrpSpPr>
        <p:grpSpPr>
          <a:xfrm flipH="1">
            <a:off x="7725869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98" name="Oval 5">
              <a:extLst>
                <a:ext uri="{FF2B5EF4-FFF2-40B4-BE49-F238E27FC236}">
                  <a16:creationId xmlns:a16="http://schemas.microsoft.com/office/drawing/2014/main" id="{B01B484F-C37A-49AA-82E0-5E48C91AE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7E7293B6-06F1-4451-8A31-AA475E3EB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A51CC5B1-080A-4E4B-BFE1-7F5764287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589692E6-48B7-4068-9F45-5C02F1548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9FD355-3AE7-446A-80AD-8E5840B36EE8}"/>
              </a:ext>
            </a:extLst>
          </p:cNvPr>
          <p:cNvGrpSpPr/>
          <p:nvPr/>
        </p:nvGrpSpPr>
        <p:grpSpPr>
          <a:xfrm flipH="1">
            <a:off x="6931454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103" name="Oval 5">
              <a:extLst>
                <a:ext uri="{FF2B5EF4-FFF2-40B4-BE49-F238E27FC236}">
                  <a16:creationId xmlns:a16="http://schemas.microsoft.com/office/drawing/2014/main" id="{13D9011E-F2AF-4219-862C-E4D5E21B7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F80C4FBD-3E54-4725-8506-D522E9314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31BB0975-8AC8-46D5-81F9-38299F24D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BD7270FB-31F0-4EC5-BC6E-BBB7FED5F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DCBA523-337F-4DF6-9EB8-FCA73CC04053}"/>
              </a:ext>
            </a:extLst>
          </p:cNvPr>
          <p:cNvGrpSpPr/>
          <p:nvPr/>
        </p:nvGrpSpPr>
        <p:grpSpPr>
          <a:xfrm flipH="1">
            <a:off x="426896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08" name="Oval 9">
              <a:extLst>
                <a:ext uri="{FF2B5EF4-FFF2-40B4-BE49-F238E27FC236}">
                  <a16:creationId xmlns:a16="http://schemas.microsoft.com/office/drawing/2014/main" id="{90367C2F-0AE3-4472-9368-945C93656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">
              <a:extLst>
                <a:ext uri="{FF2B5EF4-FFF2-40B4-BE49-F238E27FC236}">
                  <a16:creationId xmlns:a16="http://schemas.microsoft.com/office/drawing/2014/main" id="{D58B133B-C04A-4D53-AEA8-F4C2E98BF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AD36B0B5-804E-42B5-9AB8-66AC96DEF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D0905997-021F-4C67-90D0-0D13EFCF9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661EDAB-D05B-41FC-95D1-972F645B7580}"/>
              </a:ext>
            </a:extLst>
          </p:cNvPr>
          <p:cNvGrpSpPr/>
          <p:nvPr/>
        </p:nvGrpSpPr>
        <p:grpSpPr>
          <a:xfrm flipH="1">
            <a:off x="1123582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13" name="Oval 9">
              <a:extLst>
                <a:ext uri="{FF2B5EF4-FFF2-40B4-BE49-F238E27FC236}">
                  <a16:creationId xmlns:a16="http://schemas.microsoft.com/office/drawing/2014/main" id="{3D03180A-B4FE-470F-9320-E820680DF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44FFA98D-BBC8-42FC-9D7E-90C7504A3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1C8BC7A2-D805-45EB-869A-09120CD5F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FDABEE18-235A-4244-8B9B-6C0E9146F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EF90385-744F-461C-8BA9-015C71A355BF}"/>
              </a:ext>
            </a:extLst>
          </p:cNvPr>
          <p:cNvGrpSpPr/>
          <p:nvPr/>
        </p:nvGrpSpPr>
        <p:grpSpPr>
          <a:xfrm flipH="1">
            <a:off x="1820268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18" name="Oval 9">
              <a:extLst>
                <a:ext uri="{FF2B5EF4-FFF2-40B4-BE49-F238E27FC236}">
                  <a16:creationId xmlns:a16="http://schemas.microsoft.com/office/drawing/2014/main" id="{2D4B225B-229F-4E26-A020-6AFEE74DC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616ABC5A-D30D-4002-8E28-65942A682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89E29543-1629-45E3-AF05-4525010DF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EE8E3732-D0C5-43CC-86A4-C3EE557DB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48251E8-909C-44E1-90EF-F284E8AA7DF8}"/>
              </a:ext>
            </a:extLst>
          </p:cNvPr>
          <p:cNvGrpSpPr/>
          <p:nvPr/>
        </p:nvGrpSpPr>
        <p:grpSpPr>
          <a:xfrm flipH="1">
            <a:off x="2516954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23" name="Oval 9">
              <a:extLst>
                <a:ext uri="{FF2B5EF4-FFF2-40B4-BE49-F238E27FC236}">
                  <a16:creationId xmlns:a16="http://schemas.microsoft.com/office/drawing/2014/main" id="{993A459E-A40A-496C-ABA7-0860A4191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36CBF8D6-5685-42D7-B9B7-FB53C3A7E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B978B74B-3D48-4CBD-986F-7F53179F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BC81A8A5-3D1E-4E2D-AE7A-601158A79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1B6F4E2-0816-4FA3-91F2-87AE4447A59B}"/>
              </a:ext>
            </a:extLst>
          </p:cNvPr>
          <p:cNvGrpSpPr/>
          <p:nvPr/>
        </p:nvGrpSpPr>
        <p:grpSpPr>
          <a:xfrm flipH="1">
            <a:off x="3213640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28" name="Oval 9">
              <a:extLst>
                <a:ext uri="{FF2B5EF4-FFF2-40B4-BE49-F238E27FC236}">
                  <a16:creationId xmlns:a16="http://schemas.microsoft.com/office/drawing/2014/main" id="{B4B54EF2-4D8A-45DA-B191-406F3DB51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9FD356B5-692E-48D4-B0B7-458695ED3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id="{C08F10DA-F3E2-4156-B6BF-49321768A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273B32D0-DB99-43F4-BB58-F543EADB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D0B3CD9-5FC1-415A-8992-B1C743AC0A9E}"/>
              </a:ext>
            </a:extLst>
          </p:cNvPr>
          <p:cNvGrpSpPr/>
          <p:nvPr/>
        </p:nvGrpSpPr>
        <p:grpSpPr>
          <a:xfrm flipH="1">
            <a:off x="3910326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33" name="Oval 9">
              <a:extLst>
                <a:ext uri="{FF2B5EF4-FFF2-40B4-BE49-F238E27FC236}">
                  <a16:creationId xmlns:a16="http://schemas.microsoft.com/office/drawing/2014/main" id="{852CB3A8-0C2A-4075-AB20-FDD611030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96426A2D-4E89-42D2-A8AE-58604D3C9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4ABAC0E7-1DB6-459F-8C03-2A9647AE4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97949D6E-063A-4F85-9B3C-9645C43BF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F1DC2E7-7A19-4A1B-A4F6-0A5104874BFD}"/>
              </a:ext>
            </a:extLst>
          </p:cNvPr>
          <p:cNvGrpSpPr/>
          <p:nvPr/>
        </p:nvGrpSpPr>
        <p:grpSpPr>
          <a:xfrm flipH="1">
            <a:off x="4607012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38" name="Oval 9">
              <a:extLst>
                <a:ext uri="{FF2B5EF4-FFF2-40B4-BE49-F238E27FC236}">
                  <a16:creationId xmlns:a16="http://schemas.microsoft.com/office/drawing/2014/main" id="{F596B6DF-C3CB-4FF7-93BB-3EEAB943F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CE1BE9B-DD9C-45CE-847A-D2EA8A265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16241ADE-BD42-4298-8FCF-63F9DAED4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C66345D-4092-46A8-833A-A5349F421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C89AF6-0B12-4463-976A-C4991175A943}"/>
              </a:ext>
            </a:extLst>
          </p:cNvPr>
          <p:cNvGrpSpPr/>
          <p:nvPr/>
        </p:nvGrpSpPr>
        <p:grpSpPr>
          <a:xfrm flipH="1">
            <a:off x="5303696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43" name="Oval 9">
              <a:extLst>
                <a:ext uri="{FF2B5EF4-FFF2-40B4-BE49-F238E27FC236}">
                  <a16:creationId xmlns:a16="http://schemas.microsoft.com/office/drawing/2014/main" id="{399C7B6B-004F-4203-966F-73B6AE461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78D25209-F612-46E1-A99F-45DD5F6F3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CEC28949-874C-4A62-B561-01C0D21AA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26C6CA61-59F5-424F-88B7-6CFA30A6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5CFC7B41-F8D8-4570-BAD3-FF1C58B57D9D}"/>
              </a:ext>
            </a:extLst>
          </p:cNvPr>
          <p:cNvSpPr txBox="1"/>
          <p:nvPr/>
        </p:nvSpPr>
        <p:spPr>
          <a:xfrm>
            <a:off x="4546459" y="161468"/>
            <a:ext cx="309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2276064-9CDF-4AC9-BB2A-CC667611B557}"/>
              </a:ext>
            </a:extLst>
          </p:cNvPr>
          <p:cNvSpPr/>
          <p:nvPr/>
        </p:nvSpPr>
        <p:spPr>
          <a:xfrm>
            <a:off x="6709719" y="4971353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graphicFrame>
        <p:nvGraphicFramePr>
          <p:cNvPr id="153" name="Chart 152">
            <a:extLst>
              <a:ext uri="{FF2B5EF4-FFF2-40B4-BE49-F238E27FC236}">
                <a16:creationId xmlns:a16="http://schemas.microsoft.com/office/drawing/2014/main" id="{3C0C9A59-A457-4A81-9538-10CBA8547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745598"/>
              </p:ext>
            </p:extLst>
          </p:nvPr>
        </p:nvGraphicFramePr>
        <p:xfrm>
          <a:off x="-13847" y="1274638"/>
          <a:ext cx="3390600" cy="226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4" name="Chart 153">
            <a:extLst>
              <a:ext uri="{FF2B5EF4-FFF2-40B4-BE49-F238E27FC236}">
                <a16:creationId xmlns:a16="http://schemas.microsoft.com/office/drawing/2014/main" id="{F674D154-9333-4527-A39A-F0A2B4CC9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667971"/>
              </p:ext>
            </p:extLst>
          </p:nvPr>
        </p:nvGraphicFramePr>
        <p:xfrm>
          <a:off x="2774336" y="1314369"/>
          <a:ext cx="3390600" cy="226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5" name="TextBox 154">
            <a:extLst>
              <a:ext uri="{FF2B5EF4-FFF2-40B4-BE49-F238E27FC236}">
                <a16:creationId xmlns:a16="http://schemas.microsoft.com/office/drawing/2014/main" id="{412AE4E5-E57C-40C6-8783-1A0879FB5C9B}"/>
              </a:ext>
            </a:extLst>
          </p:cNvPr>
          <p:cNvSpPr txBox="1"/>
          <p:nvPr/>
        </p:nvSpPr>
        <p:spPr>
          <a:xfrm>
            <a:off x="926999" y="1943173"/>
            <a:ext cx="1508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D245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40%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9C6AC20-D406-41BC-A2C3-EFC10E0B00FA}"/>
              </a:ext>
            </a:extLst>
          </p:cNvPr>
          <p:cNvSpPr txBox="1"/>
          <p:nvPr/>
        </p:nvSpPr>
        <p:spPr>
          <a:xfrm>
            <a:off x="3715182" y="1982904"/>
            <a:ext cx="1508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D245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82%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0F09B6-3D05-4C9D-B90E-AE9A444FD1A8}"/>
              </a:ext>
            </a:extLst>
          </p:cNvPr>
          <p:cNvSpPr/>
          <p:nvPr/>
        </p:nvSpPr>
        <p:spPr>
          <a:xfrm>
            <a:off x="697780" y="3586793"/>
            <a:ext cx="196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BC41B5F-F96B-4579-AB1B-2707A1896A5D}"/>
              </a:ext>
            </a:extLst>
          </p:cNvPr>
          <p:cNvSpPr/>
          <p:nvPr/>
        </p:nvSpPr>
        <p:spPr>
          <a:xfrm>
            <a:off x="3485963" y="3586793"/>
            <a:ext cx="196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8550226-7532-4655-A1AD-E62E2CDCEBDF}"/>
              </a:ext>
            </a:extLst>
          </p:cNvPr>
          <p:cNvSpPr txBox="1"/>
          <p:nvPr/>
        </p:nvSpPr>
        <p:spPr>
          <a:xfrm>
            <a:off x="6709719" y="4509688"/>
            <a:ext cx="309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48440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5065B3-9490-425B-B581-27AF81C7C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AD5E79A3-8B59-47E4-9390-6F7D96A5E67A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1B1A3C-E445-495D-8928-10560B81F761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0092CC59-468A-4E49-A402-05B76E3EE14E}"/>
              </a:ext>
            </a:extLst>
          </p:cNvPr>
          <p:cNvSpPr>
            <a:spLocks/>
          </p:cNvSpPr>
          <p:nvPr/>
        </p:nvSpPr>
        <p:spPr bwMode="auto">
          <a:xfrm>
            <a:off x="6564935" y="76578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8C914F2-8188-4C4B-BCA3-3ECF5E0D258C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AE15A77-EE45-4867-8D30-45CA2CED6F63}"/>
              </a:ext>
            </a:extLst>
          </p:cNvPr>
          <p:cNvSpPr>
            <a:spLocks/>
          </p:cNvSpPr>
          <p:nvPr/>
        </p:nvSpPr>
        <p:spPr bwMode="auto">
          <a:xfrm>
            <a:off x="5159138" y="423813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E0B-F078-4B0A-A2B9-5BA25BAB09AC}"/>
              </a:ext>
            </a:extLst>
          </p:cNvPr>
          <p:cNvSpPr txBox="1"/>
          <p:nvPr/>
        </p:nvSpPr>
        <p:spPr>
          <a:xfrm>
            <a:off x="1708872" y="743717"/>
            <a:ext cx="511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9DA33-50D9-44AA-B80C-6717A2E9A463}"/>
              </a:ext>
            </a:extLst>
          </p:cNvPr>
          <p:cNvSpPr txBox="1"/>
          <p:nvPr/>
        </p:nvSpPr>
        <p:spPr>
          <a:xfrm>
            <a:off x="345874" y="2298140"/>
            <a:ext cx="522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作ろうと思ったきっかけ</a:t>
            </a:r>
            <a:endParaRPr lang="en-US" sz="3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B57D2-4AE5-487F-B72F-97630492E611}"/>
              </a:ext>
            </a:extLst>
          </p:cNvPr>
          <p:cNvSpPr/>
          <p:nvPr/>
        </p:nvSpPr>
        <p:spPr>
          <a:xfrm>
            <a:off x="345873" y="3394112"/>
            <a:ext cx="5225547" cy="2245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ja-JP" b="1" dirty="0">
                <a:solidFill>
                  <a:srgbClr val="D7DFE4"/>
                </a:solidFill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U22</a:t>
            </a:r>
            <a:r>
              <a:rPr lang="ja-JP" altLang="en-US" b="1" dirty="0">
                <a:solidFill>
                  <a:srgbClr val="D7DFE4"/>
                </a:solidFill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プログラミングコンテストにおいて</a:t>
            </a:r>
            <a:r>
              <a:rPr lang="en-US" altLang="ja-JP" b="1" dirty="0">
                <a:solidFill>
                  <a:srgbClr val="D7DFE4"/>
                </a:solidFill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b="1" dirty="0">
                <a:solidFill>
                  <a:srgbClr val="D7DFE4"/>
                </a:solidFill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に興味を持つ</a:t>
            </a:r>
            <a:endParaRPr lang="en-US" altLang="ja-JP" b="1" dirty="0">
              <a:solidFill>
                <a:srgbClr val="D7DFE4"/>
              </a:solidFill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b="1" dirty="0">
              <a:solidFill>
                <a:srgbClr val="D7DFE4"/>
              </a:solidFill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rgbClr val="D7DFE4"/>
                </a:solidFill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自分のアルゴリズム力を鍛えたい</a:t>
            </a:r>
            <a:endParaRPr lang="en-US" altLang="ja-JP" b="1" dirty="0">
              <a:solidFill>
                <a:srgbClr val="D7DFE4"/>
              </a:solidFill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b="1" dirty="0">
              <a:solidFill>
                <a:srgbClr val="D7DFE4"/>
              </a:solidFill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rgbClr val="D7DFE4"/>
                </a:solidFill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自分で一つプログラムを作りたい</a:t>
            </a:r>
            <a:endParaRPr lang="en-US" altLang="ja-JP" b="1" dirty="0">
              <a:solidFill>
                <a:srgbClr val="D7DFE4"/>
              </a:solidFill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1D10159-86C6-4AD9-8F77-8A932B68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66" y="615483"/>
            <a:ext cx="6094637" cy="19198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5E4718-B03C-4580-B343-4EE229AF3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87" y="3254700"/>
            <a:ext cx="5391359" cy="3151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1877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09ACC5F-0FB9-4A2B-AA5D-752116F4FA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5" t="1098" r="5257"/>
          <a:stretch/>
        </p:blipFill>
        <p:spPr>
          <a:xfrm>
            <a:off x="7005637" y="0"/>
            <a:ext cx="5186363" cy="685800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7076177-4E59-4A1F-A5D3-A3F467B859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17942B33-8C93-468C-B52A-F871A2D39523}"/>
              </a:ext>
            </a:extLst>
          </p:cNvPr>
          <p:cNvSpPr>
            <a:spLocks/>
          </p:cNvSpPr>
          <p:nvPr/>
        </p:nvSpPr>
        <p:spPr bwMode="auto">
          <a:xfrm>
            <a:off x="228025" y="2615505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D1CAADB4-D477-4FA2-9131-ECC153CDA461}"/>
              </a:ext>
            </a:extLst>
          </p:cNvPr>
          <p:cNvSpPr>
            <a:spLocks/>
          </p:cNvSpPr>
          <p:nvPr/>
        </p:nvSpPr>
        <p:spPr bwMode="auto">
          <a:xfrm>
            <a:off x="3463870" y="3176417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83554DF2-3A61-4F4B-876F-73B5A885031C}"/>
              </a:ext>
            </a:extLst>
          </p:cNvPr>
          <p:cNvSpPr>
            <a:spLocks/>
          </p:cNvSpPr>
          <p:nvPr/>
        </p:nvSpPr>
        <p:spPr bwMode="auto">
          <a:xfrm>
            <a:off x="3421478" y="392879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3F02AE3E-B695-4790-910E-F67C12C0A776}"/>
              </a:ext>
            </a:extLst>
          </p:cNvPr>
          <p:cNvSpPr>
            <a:spLocks/>
          </p:cNvSpPr>
          <p:nvPr/>
        </p:nvSpPr>
        <p:spPr bwMode="auto">
          <a:xfrm>
            <a:off x="1450197" y="1265616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0D18D5BE-0AB1-4A3B-8691-CCB5F7CAB5C1}"/>
              </a:ext>
            </a:extLst>
          </p:cNvPr>
          <p:cNvSpPr>
            <a:spLocks/>
          </p:cNvSpPr>
          <p:nvPr/>
        </p:nvSpPr>
        <p:spPr bwMode="auto">
          <a:xfrm>
            <a:off x="-905516" y="849073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C481FF59-C8D5-41B9-900E-1DEA15FBAA00}"/>
              </a:ext>
            </a:extLst>
          </p:cNvPr>
          <p:cNvSpPr>
            <a:spLocks/>
          </p:cNvSpPr>
          <p:nvPr/>
        </p:nvSpPr>
        <p:spPr bwMode="auto">
          <a:xfrm>
            <a:off x="766599" y="55762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81FA3-63EF-4076-A4DD-18155D143FF3}"/>
              </a:ext>
            </a:extLst>
          </p:cNvPr>
          <p:cNvSpPr txBox="1"/>
          <p:nvPr/>
        </p:nvSpPr>
        <p:spPr>
          <a:xfrm>
            <a:off x="1906426" y="121888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CD8F17-0069-407D-8E3B-FAB76A7A3FD4}"/>
              </a:ext>
            </a:extLst>
          </p:cNvPr>
          <p:cNvSpPr/>
          <p:nvPr/>
        </p:nvSpPr>
        <p:spPr>
          <a:xfrm>
            <a:off x="7281494" y="4942990"/>
            <a:ext cx="4813264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23CAA-A34C-4ECF-92EC-A30A6E7A62BD}"/>
              </a:ext>
            </a:extLst>
          </p:cNvPr>
          <p:cNvSpPr txBox="1"/>
          <p:nvPr/>
        </p:nvSpPr>
        <p:spPr>
          <a:xfrm>
            <a:off x="486500" y="5636957"/>
            <a:ext cx="269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332231-B816-45CF-92A2-F4553F927B75}"/>
              </a:ext>
            </a:extLst>
          </p:cNvPr>
          <p:cNvSpPr/>
          <p:nvPr/>
        </p:nvSpPr>
        <p:spPr>
          <a:xfrm>
            <a:off x="482974" y="6030457"/>
            <a:ext cx="2767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05607-8B49-4EDC-B5B5-9DCA91DFEE8B}"/>
              </a:ext>
            </a:extLst>
          </p:cNvPr>
          <p:cNvSpPr txBox="1"/>
          <p:nvPr/>
        </p:nvSpPr>
        <p:spPr>
          <a:xfrm>
            <a:off x="7279269" y="4474201"/>
            <a:ext cx="269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242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037BE4CD-A8D6-48D4-97B3-650AB1C5C79B}"/>
              </a:ext>
            </a:extLst>
          </p:cNvPr>
          <p:cNvSpPr>
            <a:spLocks/>
          </p:cNvSpPr>
          <p:nvPr/>
        </p:nvSpPr>
        <p:spPr bwMode="auto">
          <a:xfrm>
            <a:off x="4512684" y="3512737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8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702790-1B47-499C-860B-10B518AEFE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 b="49546"/>
          <a:stretch/>
        </p:blipFill>
        <p:spPr>
          <a:xfrm>
            <a:off x="0" y="-1588"/>
            <a:ext cx="12192000" cy="43688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FDAE6-2F2C-4F9B-A45D-B7AEBE249DE0}"/>
              </a:ext>
            </a:extLst>
          </p:cNvPr>
          <p:cNvSpPr txBox="1"/>
          <p:nvPr/>
        </p:nvSpPr>
        <p:spPr>
          <a:xfrm>
            <a:off x="434170" y="244439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6873D-FBAA-4989-823F-546DB7AF5945}"/>
              </a:ext>
            </a:extLst>
          </p:cNvPr>
          <p:cNvSpPr/>
          <p:nvPr/>
        </p:nvSpPr>
        <p:spPr>
          <a:xfrm>
            <a:off x="615498" y="5025635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740B3-D077-496C-97F6-DA8E24876BC0}"/>
              </a:ext>
            </a:extLst>
          </p:cNvPr>
          <p:cNvSpPr/>
          <p:nvPr/>
        </p:nvSpPr>
        <p:spPr>
          <a:xfrm>
            <a:off x="6822334" y="5025635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A3C85FA9-942C-41F3-91FE-1C2B606402CD}"/>
              </a:ext>
            </a:extLst>
          </p:cNvPr>
          <p:cNvSpPr>
            <a:spLocks/>
          </p:cNvSpPr>
          <p:nvPr/>
        </p:nvSpPr>
        <p:spPr bwMode="auto">
          <a:xfrm>
            <a:off x="5600162" y="3091399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E6DA6A1B-D08F-4A52-B038-94E081E6AE50}"/>
              </a:ext>
            </a:extLst>
          </p:cNvPr>
          <p:cNvSpPr>
            <a:spLocks/>
          </p:cNvSpPr>
          <p:nvPr/>
        </p:nvSpPr>
        <p:spPr bwMode="auto">
          <a:xfrm>
            <a:off x="8121344" y="1388566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32E9993D-3987-4009-8274-90E852201E9B}"/>
              </a:ext>
            </a:extLst>
          </p:cNvPr>
          <p:cNvSpPr>
            <a:spLocks/>
          </p:cNvSpPr>
          <p:nvPr/>
        </p:nvSpPr>
        <p:spPr bwMode="auto">
          <a:xfrm>
            <a:off x="6332012" y="171340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024F81-646A-464C-AB71-526C5518272A}"/>
              </a:ext>
            </a:extLst>
          </p:cNvPr>
          <p:cNvSpPr>
            <a:spLocks/>
          </p:cNvSpPr>
          <p:nvPr/>
        </p:nvSpPr>
        <p:spPr bwMode="auto">
          <a:xfrm>
            <a:off x="6822334" y="276222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226060CE-D429-4B70-94E4-0775E6360E07}"/>
              </a:ext>
            </a:extLst>
          </p:cNvPr>
          <p:cNvSpPr>
            <a:spLocks/>
          </p:cNvSpPr>
          <p:nvPr/>
        </p:nvSpPr>
        <p:spPr bwMode="auto">
          <a:xfrm>
            <a:off x="6697937" y="223564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377B6A48-4426-47F8-BC69-AFD7DDEF918E}"/>
              </a:ext>
            </a:extLst>
          </p:cNvPr>
          <p:cNvSpPr>
            <a:spLocks/>
          </p:cNvSpPr>
          <p:nvPr/>
        </p:nvSpPr>
        <p:spPr bwMode="auto">
          <a:xfrm>
            <a:off x="4940087" y="26432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02AE0D67-95BD-48D0-AEBF-B181DA50C068}"/>
              </a:ext>
            </a:extLst>
          </p:cNvPr>
          <p:cNvSpPr>
            <a:spLocks/>
          </p:cNvSpPr>
          <p:nvPr/>
        </p:nvSpPr>
        <p:spPr bwMode="auto">
          <a:xfrm>
            <a:off x="4062090" y="351275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B346BC5-95F1-4390-A6A3-E892AD1EAD85}"/>
              </a:ext>
            </a:extLst>
          </p:cNvPr>
          <p:cNvSpPr>
            <a:spLocks/>
          </p:cNvSpPr>
          <p:nvPr/>
        </p:nvSpPr>
        <p:spPr bwMode="auto">
          <a:xfrm>
            <a:off x="3895012" y="205844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3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022B40B-56BC-4285-8BC4-05482A6F49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2" r="4564"/>
          <a:stretch/>
        </p:blipFill>
        <p:spPr>
          <a:xfrm>
            <a:off x="0" y="0"/>
            <a:ext cx="685165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4928B2-5320-4167-B13C-B71FF2E7B4A9}"/>
              </a:ext>
            </a:extLst>
          </p:cNvPr>
          <p:cNvSpPr/>
          <p:nvPr/>
        </p:nvSpPr>
        <p:spPr>
          <a:xfrm>
            <a:off x="6851650" y="0"/>
            <a:ext cx="534035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327BD4-8C72-4EB0-A4B1-ED1FE2DE09AD}"/>
              </a:ext>
            </a:extLst>
          </p:cNvPr>
          <p:cNvSpPr/>
          <p:nvPr/>
        </p:nvSpPr>
        <p:spPr>
          <a:xfrm>
            <a:off x="7115193" y="1506580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3928B-3500-4C7A-8EE3-FC97AD5DC366}"/>
              </a:ext>
            </a:extLst>
          </p:cNvPr>
          <p:cNvSpPr txBox="1"/>
          <p:nvPr/>
        </p:nvSpPr>
        <p:spPr>
          <a:xfrm>
            <a:off x="7251825" y="735558"/>
            <a:ext cx="309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FB7EB6E1-FE0C-43B1-9BB2-EF0A87E3A679}"/>
              </a:ext>
            </a:extLst>
          </p:cNvPr>
          <p:cNvSpPr>
            <a:spLocks/>
          </p:cNvSpPr>
          <p:nvPr/>
        </p:nvSpPr>
        <p:spPr bwMode="auto">
          <a:xfrm>
            <a:off x="7685849" y="3935840"/>
            <a:ext cx="2074817" cy="2067049"/>
          </a:xfrm>
          <a:custGeom>
            <a:avLst/>
            <a:gdLst>
              <a:gd name="T0" fmla="*/ 560 w 624"/>
              <a:gd name="T1" fmla="*/ 368 h 624"/>
              <a:gd name="T2" fmla="*/ 527 w 624"/>
              <a:gd name="T3" fmla="*/ 377 h 624"/>
              <a:gd name="T4" fmla="*/ 430 w 624"/>
              <a:gd name="T5" fmla="*/ 279 h 624"/>
              <a:gd name="T6" fmla="*/ 448 w 624"/>
              <a:gd name="T7" fmla="*/ 224 h 624"/>
              <a:gd name="T8" fmla="*/ 436 w 624"/>
              <a:gd name="T9" fmla="*/ 179 h 624"/>
              <a:gd name="T10" fmla="*/ 534 w 624"/>
              <a:gd name="T11" fmla="*/ 104 h 624"/>
              <a:gd name="T12" fmla="*/ 560 w 624"/>
              <a:gd name="T13" fmla="*/ 112 h 624"/>
              <a:gd name="T14" fmla="*/ 608 w 624"/>
              <a:gd name="T15" fmla="*/ 64 h 624"/>
              <a:gd name="T16" fmla="*/ 560 w 624"/>
              <a:gd name="T17" fmla="*/ 16 h 624"/>
              <a:gd name="T18" fmla="*/ 512 w 624"/>
              <a:gd name="T19" fmla="*/ 64 h 624"/>
              <a:gd name="T20" fmla="*/ 514 w 624"/>
              <a:gd name="T21" fmla="*/ 78 h 624"/>
              <a:gd name="T22" fmla="*/ 417 w 624"/>
              <a:gd name="T23" fmla="*/ 153 h 624"/>
              <a:gd name="T24" fmla="*/ 352 w 624"/>
              <a:gd name="T25" fmla="*/ 128 h 624"/>
              <a:gd name="T26" fmla="*/ 289 w 624"/>
              <a:gd name="T27" fmla="*/ 151 h 624"/>
              <a:gd name="T28" fmla="*/ 217 w 624"/>
              <a:gd name="T29" fmla="*/ 91 h 624"/>
              <a:gd name="T30" fmla="*/ 224 w 624"/>
              <a:gd name="T31" fmla="*/ 64 h 624"/>
              <a:gd name="T32" fmla="*/ 160 w 624"/>
              <a:gd name="T33" fmla="*/ 0 h 624"/>
              <a:gd name="T34" fmla="*/ 96 w 624"/>
              <a:gd name="T35" fmla="*/ 64 h 624"/>
              <a:gd name="T36" fmla="*/ 160 w 624"/>
              <a:gd name="T37" fmla="*/ 128 h 624"/>
              <a:gd name="T38" fmla="*/ 197 w 624"/>
              <a:gd name="T39" fmla="*/ 116 h 624"/>
              <a:gd name="T40" fmla="*/ 269 w 624"/>
              <a:gd name="T41" fmla="*/ 175 h 624"/>
              <a:gd name="T42" fmla="*/ 256 w 624"/>
              <a:gd name="T43" fmla="*/ 224 h 624"/>
              <a:gd name="T44" fmla="*/ 282 w 624"/>
              <a:gd name="T45" fmla="*/ 289 h 624"/>
              <a:gd name="T46" fmla="*/ 214 w 624"/>
              <a:gd name="T47" fmla="*/ 377 h 624"/>
              <a:gd name="T48" fmla="*/ 136 w 624"/>
              <a:gd name="T49" fmla="*/ 352 h 624"/>
              <a:gd name="T50" fmla="*/ 0 w 624"/>
              <a:gd name="T51" fmla="*/ 488 h 624"/>
              <a:gd name="T52" fmla="*/ 136 w 624"/>
              <a:gd name="T53" fmla="*/ 624 h 624"/>
              <a:gd name="T54" fmla="*/ 272 w 624"/>
              <a:gd name="T55" fmla="*/ 488 h 624"/>
              <a:gd name="T56" fmla="*/ 238 w 624"/>
              <a:gd name="T57" fmla="*/ 398 h 624"/>
              <a:gd name="T58" fmla="*/ 307 w 624"/>
              <a:gd name="T59" fmla="*/ 309 h 624"/>
              <a:gd name="T60" fmla="*/ 352 w 624"/>
              <a:gd name="T61" fmla="*/ 320 h 624"/>
              <a:gd name="T62" fmla="*/ 407 w 624"/>
              <a:gd name="T63" fmla="*/ 302 h 624"/>
              <a:gd name="T64" fmla="*/ 505 w 624"/>
              <a:gd name="T65" fmla="*/ 399 h 624"/>
              <a:gd name="T66" fmla="*/ 496 w 624"/>
              <a:gd name="T67" fmla="*/ 432 h 624"/>
              <a:gd name="T68" fmla="*/ 560 w 624"/>
              <a:gd name="T69" fmla="*/ 496 h 624"/>
              <a:gd name="T70" fmla="*/ 624 w 624"/>
              <a:gd name="T71" fmla="*/ 432 h 624"/>
              <a:gd name="T72" fmla="*/ 560 w 624"/>
              <a:gd name="T73" fmla="*/ 3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4" h="624">
                <a:moveTo>
                  <a:pt x="560" y="368"/>
                </a:moveTo>
                <a:cubicBezTo>
                  <a:pt x="548" y="368"/>
                  <a:pt x="537" y="371"/>
                  <a:pt x="527" y="377"/>
                </a:cubicBezTo>
                <a:cubicBezTo>
                  <a:pt x="430" y="279"/>
                  <a:pt x="430" y="279"/>
                  <a:pt x="430" y="279"/>
                </a:cubicBezTo>
                <a:cubicBezTo>
                  <a:pt x="441" y="264"/>
                  <a:pt x="448" y="244"/>
                  <a:pt x="448" y="224"/>
                </a:cubicBezTo>
                <a:cubicBezTo>
                  <a:pt x="448" y="207"/>
                  <a:pt x="444" y="192"/>
                  <a:pt x="436" y="179"/>
                </a:cubicBezTo>
                <a:cubicBezTo>
                  <a:pt x="534" y="104"/>
                  <a:pt x="534" y="104"/>
                  <a:pt x="534" y="104"/>
                </a:cubicBezTo>
                <a:cubicBezTo>
                  <a:pt x="541" y="109"/>
                  <a:pt x="550" y="112"/>
                  <a:pt x="560" y="112"/>
                </a:cubicBezTo>
                <a:cubicBezTo>
                  <a:pt x="586" y="112"/>
                  <a:pt x="608" y="90"/>
                  <a:pt x="608" y="64"/>
                </a:cubicBezTo>
                <a:cubicBezTo>
                  <a:pt x="608" y="37"/>
                  <a:pt x="586" y="16"/>
                  <a:pt x="560" y="16"/>
                </a:cubicBezTo>
                <a:cubicBezTo>
                  <a:pt x="533" y="16"/>
                  <a:pt x="512" y="37"/>
                  <a:pt x="512" y="64"/>
                </a:cubicBezTo>
                <a:cubicBezTo>
                  <a:pt x="512" y="69"/>
                  <a:pt x="513" y="74"/>
                  <a:pt x="514" y="78"/>
                </a:cubicBezTo>
                <a:cubicBezTo>
                  <a:pt x="417" y="153"/>
                  <a:pt x="417" y="153"/>
                  <a:pt x="417" y="153"/>
                </a:cubicBezTo>
                <a:cubicBezTo>
                  <a:pt x="400" y="137"/>
                  <a:pt x="377" y="128"/>
                  <a:pt x="352" y="128"/>
                </a:cubicBezTo>
                <a:cubicBezTo>
                  <a:pt x="328" y="128"/>
                  <a:pt x="306" y="136"/>
                  <a:pt x="289" y="151"/>
                </a:cubicBezTo>
                <a:cubicBezTo>
                  <a:pt x="217" y="91"/>
                  <a:pt x="217" y="91"/>
                  <a:pt x="217" y="91"/>
                </a:cubicBezTo>
                <a:cubicBezTo>
                  <a:pt x="221" y="83"/>
                  <a:pt x="224" y="73"/>
                  <a:pt x="224" y="64"/>
                </a:cubicBezTo>
                <a:cubicBezTo>
                  <a:pt x="224" y="28"/>
                  <a:pt x="195" y="0"/>
                  <a:pt x="160" y="0"/>
                </a:cubicBezTo>
                <a:cubicBezTo>
                  <a:pt x="124" y="0"/>
                  <a:pt x="96" y="28"/>
                  <a:pt x="96" y="64"/>
                </a:cubicBezTo>
                <a:cubicBezTo>
                  <a:pt x="96" y="99"/>
                  <a:pt x="124" y="128"/>
                  <a:pt x="160" y="128"/>
                </a:cubicBezTo>
                <a:cubicBezTo>
                  <a:pt x="174" y="128"/>
                  <a:pt x="186" y="123"/>
                  <a:pt x="197" y="116"/>
                </a:cubicBezTo>
                <a:cubicBezTo>
                  <a:pt x="269" y="175"/>
                  <a:pt x="269" y="175"/>
                  <a:pt x="269" y="175"/>
                </a:cubicBezTo>
                <a:cubicBezTo>
                  <a:pt x="261" y="190"/>
                  <a:pt x="256" y="206"/>
                  <a:pt x="256" y="224"/>
                </a:cubicBezTo>
                <a:cubicBezTo>
                  <a:pt x="256" y="249"/>
                  <a:pt x="266" y="272"/>
                  <a:pt x="282" y="289"/>
                </a:cubicBezTo>
                <a:cubicBezTo>
                  <a:pt x="214" y="377"/>
                  <a:pt x="214" y="377"/>
                  <a:pt x="214" y="377"/>
                </a:cubicBezTo>
                <a:cubicBezTo>
                  <a:pt x="192" y="361"/>
                  <a:pt x="165" y="352"/>
                  <a:pt x="136" y="352"/>
                </a:cubicBezTo>
                <a:cubicBezTo>
                  <a:pt x="61" y="352"/>
                  <a:pt x="0" y="413"/>
                  <a:pt x="0" y="488"/>
                </a:cubicBezTo>
                <a:cubicBezTo>
                  <a:pt x="0" y="563"/>
                  <a:pt x="61" y="624"/>
                  <a:pt x="136" y="624"/>
                </a:cubicBezTo>
                <a:cubicBezTo>
                  <a:pt x="211" y="624"/>
                  <a:pt x="272" y="563"/>
                  <a:pt x="272" y="488"/>
                </a:cubicBezTo>
                <a:cubicBezTo>
                  <a:pt x="272" y="454"/>
                  <a:pt x="259" y="422"/>
                  <a:pt x="238" y="398"/>
                </a:cubicBezTo>
                <a:cubicBezTo>
                  <a:pt x="307" y="309"/>
                  <a:pt x="307" y="309"/>
                  <a:pt x="307" y="309"/>
                </a:cubicBezTo>
                <a:cubicBezTo>
                  <a:pt x="320" y="316"/>
                  <a:pt x="336" y="320"/>
                  <a:pt x="352" y="320"/>
                </a:cubicBezTo>
                <a:cubicBezTo>
                  <a:pt x="372" y="320"/>
                  <a:pt x="392" y="313"/>
                  <a:pt x="407" y="302"/>
                </a:cubicBezTo>
                <a:cubicBezTo>
                  <a:pt x="505" y="399"/>
                  <a:pt x="505" y="399"/>
                  <a:pt x="505" y="399"/>
                </a:cubicBezTo>
                <a:cubicBezTo>
                  <a:pt x="499" y="409"/>
                  <a:pt x="496" y="420"/>
                  <a:pt x="496" y="432"/>
                </a:cubicBezTo>
                <a:cubicBezTo>
                  <a:pt x="496" y="467"/>
                  <a:pt x="524" y="496"/>
                  <a:pt x="560" y="496"/>
                </a:cubicBezTo>
                <a:cubicBezTo>
                  <a:pt x="595" y="496"/>
                  <a:pt x="624" y="467"/>
                  <a:pt x="624" y="432"/>
                </a:cubicBezTo>
                <a:cubicBezTo>
                  <a:pt x="624" y="396"/>
                  <a:pt x="595" y="368"/>
                  <a:pt x="560" y="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4D846-5DA2-43B7-BE8F-89173007EC16}"/>
              </a:ext>
            </a:extLst>
          </p:cNvPr>
          <p:cNvSpPr/>
          <p:nvPr/>
        </p:nvSpPr>
        <p:spPr>
          <a:xfrm>
            <a:off x="10096933" y="561260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22D04081-23B1-4D80-B232-1EDDE1E30604}"/>
              </a:ext>
            </a:extLst>
          </p:cNvPr>
          <p:cNvSpPr>
            <a:spLocks/>
          </p:cNvSpPr>
          <p:nvPr/>
        </p:nvSpPr>
        <p:spPr bwMode="auto">
          <a:xfrm>
            <a:off x="2574238" y="505563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159E036E-C151-42E3-860C-D81F868E65FF}"/>
              </a:ext>
            </a:extLst>
          </p:cNvPr>
          <p:cNvSpPr>
            <a:spLocks/>
          </p:cNvSpPr>
          <p:nvPr/>
        </p:nvSpPr>
        <p:spPr bwMode="auto">
          <a:xfrm>
            <a:off x="5095420" y="335280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7F48417B-8C78-4AC7-B968-6FFAF7206B67}"/>
              </a:ext>
            </a:extLst>
          </p:cNvPr>
          <p:cNvSpPr>
            <a:spLocks/>
          </p:cNvSpPr>
          <p:nvPr/>
        </p:nvSpPr>
        <p:spPr bwMode="auto">
          <a:xfrm>
            <a:off x="3306088" y="3677643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68DE3CFB-19B4-46D4-A528-69C714F61DE8}"/>
              </a:ext>
            </a:extLst>
          </p:cNvPr>
          <p:cNvSpPr>
            <a:spLocks/>
          </p:cNvSpPr>
          <p:nvPr/>
        </p:nvSpPr>
        <p:spPr bwMode="auto">
          <a:xfrm>
            <a:off x="3796410" y="4726457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C0558206-521B-4490-AAC2-CDCBA14E07FD}"/>
              </a:ext>
            </a:extLst>
          </p:cNvPr>
          <p:cNvSpPr>
            <a:spLocks/>
          </p:cNvSpPr>
          <p:nvPr/>
        </p:nvSpPr>
        <p:spPr bwMode="auto">
          <a:xfrm>
            <a:off x="3672013" y="4199883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6DE1F109-3867-48C1-A139-E860194A3FDF}"/>
              </a:ext>
            </a:extLst>
          </p:cNvPr>
          <p:cNvSpPr>
            <a:spLocks/>
          </p:cNvSpPr>
          <p:nvPr/>
        </p:nvSpPr>
        <p:spPr bwMode="auto">
          <a:xfrm>
            <a:off x="1706528" y="7985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56B4A9F4-DE92-48F2-9F48-BD048C9E5176}"/>
              </a:ext>
            </a:extLst>
          </p:cNvPr>
          <p:cNvSpPr>
            <a:spLocks/>
          </p:cNvSpPr>
          <p:nvPr/>
        </p:nvSpPr>
        <p:spPr bwMode="auto">
          <a:xfrm>
            <a:off x="828531" y="11233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EF764F39-C3AA-40CD-BED5-07E38C71A474}"/>
              </a:ext>
            </a:extLst>
          </p:cNvPr>
          <p:cNvSpPr>
            <a:spLocks/>
          </p:cNvSpPr>
          <p:nvPr/>
        </p:nvSpPr>
        <p:spPr bwMode="auto">
          <a:xfrm>
            <a:off x="661453" y="283053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1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390952" y="502023"/>
            <a:ext cx="9267924" cy="5708813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DA84D03-EE34-4A68-9AFA-912BC9C11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r="16366"/>
          <a:stretch>
            <a:fillRect/>
          </a:stretch>
        </p:blipFill>
        <p:spPr>
          <a:xfrm>
            <a:off x="2357438" y="502023"/>
            <a:ext cx="5795962" cy="572289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E7725-F669-46F5-8EFC-FFA3F82F39C4}"/>
              </a:ext>
            </a:extLst>
          </p:cNvPr>
          <p:cNvSpPr/>
          <p:nvPr/>
        </p:nvSpPr>
        <p:spPr>
          <a:xfrm>
            <a:off x="8356901" y="798338"/>
            <a:ext cx="3120368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87FBED6E-15B8-4905-8D2C-7DB5D016BC57}"/>
              </a:ext>
            </a:extLst>
          </p:cNvPr>
          <p:cNvSpPr>
            <a:spLocks/>
          </p:cNvSpPr>
          <p:nvPr/>
        </p:nvSpPr>
        <p:spPr bwMode="auto">
          <a:xfrm>
            <a:off x="8333695" y="4602034"/>
            <a:ext cx="1232119" cy="1275003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9DB165-2B42-4D58-A7D7-B4C03BB182CD}"/>
              </a:ext>
            </a:extLst>
          </p:cNvPr>
          <p:cNvSpPr/>
          <p:nvPr/>
        </p:nvSpPr>
        <p:spPr>
          <a:xfrm>
            <a:off x="9661062" y="4819402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3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 rot="5400000">
            <a:off x="2958993" y="1284863"/>
            <a:ext cx="7043993" cy="4338926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A5E1-DB2E-4A38-A57D-5AD1FEC52F97}"/>
              </a:ext>
            </a:extLst>
          </p:cNvPr>
          <p:cNvSpPr/>
          <p:nvPr/>
        </p:nvSpPr>
        <p:spPr>
          <a:xfrm>
            <a:off x="6664884" y="5703761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86F9C7-575C-4487-8EC8-1E07A0895BF8}"/>
              </a:ext>
            </a:extLst>
          </p:cNvPr>
          <p:cNvSpPr/>
          <p:nvPr/>
        </p:nvSpPr>
        <p:spPr>
          <a:xfrm>
            <a:off x="4762319" y="559643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7C28D25-1C43-435C-8437-3EC3CD8499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9EF249F-72C9-425B-89AD-3E7A83BE0A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5" r="17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0368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390952" y="502023"/>
            <a:ext cx="9267924" cy="5708813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E7725-F669-46F5-8EFC-FFA3F82F39C4}"/>
              </a:ext>
            </a:extLst>
          </p:cNvPr>
          <p:cNvSpPr/>
          <p:nvPr/>
        </p:nvSpPr>
        <p:spPr>
          <a:xfrm>
            <a:off x="2593173" y="879195"/>
            <a:ext cx="3120368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9DB165-2B42-4D58-A7D7-B4C03BB182CD}"/>
              </a:ext>
            </a:extLst>
          </p:cNvPr>
          <p:cNvSpPr/>
          <p:nvPr/>
        </p:nvSpPr>
        <p:spPr>
          <a:xfrm>
            <a:off x="3664568" y="4840550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083842-7A01-4BD0-ACB2-F185D98166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7" t="-209" r="416" b="209"/>
          <a:stretch/>
        </p:blipFill>
        <p:spPr>
          <a:xfrm>
            <a:off x="5862914" y="488169"/>
            <a:ext cx="5795962" cy="5722668"/>
          </a:xfrm>
        </p:spPr>
      </p:pic>
    </p:spTree>
    <p:extLst>
      <p:ext uri="{BB962C8B-B14F-4D97-AF65-F5344CB8AC3E}">
        <p14:creationId xmlns:p14="http://schemas.microsoft.com/office/powerpoint/2010/main" val="1359626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390952" y="502023"/>
            <a:ext cx="9267924" cy="5708813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E7725-F669-46F5-8EFC-FFA3F82F39C4}"/>
              </a:ext>
            </a:extLst>
          </p:cNvPr>
          <p:cNvSpPr/>
          <p:nvPr/>
        </p:nvSpPr>
        <p:spPr>
          <a:xfrm>
            <a:off x="7257546" y="1495375"/>
            <a:ext cx="4301622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9DB165-2B42-4D58-A7D7-B4C03BB182CD}"/>
              </a:ext>
            </a:extLst>
          </p:cNvPr>
          <p:cNvSpPr/>
          <p:nvPr/>
        </p:nvSpPr>
        <p:spPr>
          <a:xfrm>
            <a:off x="7594608" y="4904836"/>
            <a:ext cx="3627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8DFEFD6-037F-42D6-9A80-68CB371A9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r="164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218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C37F51D-AF40-417F-A86B-332543A2B91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8" r="25848"/>
          <a:stretch>
            <a:fillRect/>
          </a:stretch>
        </p:blipFill>
        <p:spPr>
          <a:xfrm>
            <a:off x="838200" y="430328"/>
            <a:ext cx="4648200" cy="6412901"/>
          </a:xfrm>
        </p:spPr>
      </p:pic>
      <p:sp>
        <p:nvSpPr>
          <p:cNvPr id="14" name="Freeform 15">
            <a:extLst>
              <a:ext uri="{FF2B5EF4-FFF2-40B4-BE49-F238E27FC236}">
                <a16:creationId xmlns:a16="http://schemas.microsoft.com/office/drawing/2014/main" id="{38123BB4-01FE-4DAB-83D3-4071B7318B40}"/>
              </a:ext>
            </a:extLst>
          </p:cNvPr>
          <p:cNvSpPr>
            <a:spLocks/>
          </p:cNvSpPr>
          <p:nvPr/>
        </p:nvSpPr>
        <p:spPr bwMode="auto">
          <a:xfrm>
            <a:off x="800100" y="3139259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11AD7E8C-1C35-472F-9B64-E6296C76318F}"/>
              </a:ext>
            </a:extLst>
          </p:cNvPr>
          <p:cNvSpPr>
            <a:spLocks/>
          </p:cNvSpPr>
          <p:nvPr/>
        </p:nvSpPr>
        <p:spPr bwMode="auto">
          <a:xfrm>
            <a:off x="1404766" y="4071494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5DE5EEA5-5BB2-4326-98C2-6AFC6E5D4807}"/>
              </a:ext>
            </a:extLst>
          </p:cNvPr>
          <p:cNvSpPr>
            <a:spLocks/>
          </p:cNvSpPr>
          <p:nvPr/>
        </p:nvSpPr>
        <p:spPr bwMode="auto">
          <a:xfrm>
            <a:off x="1222960" y="2322758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FDE4348-FCDC-44BB-8E20-1C2586F3EDE7}"/>
              </a:ext>
            </a:extLst>
          </p:cNvPr>
          <p:cNvSpPr>
            <a:spLocks/>
          </p:cNvSpPr>
          <p:nvPr/>
        </p:nvSpPr>
        <p:spPr bwMode="auto">
          <a:xfrm>
            <a:off x="2298894" y="5265804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B58964C3-739A-4084-9817-E6739D8E2AD8}"/>
              </a:ext>
            </a:extLst>
          </p:cNvPr>
          <p:cNvSpPr>
            <a:spLocks/>
          </p:cNvSpPr>
          <p:nvPr/>
        </p:nvSpPr>
        <p:spPr bwMode="auto">
          <a:xfrm>
            <a:off x="1856832" y="2748535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D1BF4C-E788-4712-900A-44AD55E2FE44}"/>
              </a:ext>
            </a:extLst>
          </p:cNvPr>
          <p:cNvSpPr/>
          <p:nvPr/>
        </p:nvSpPr>
        <p:spPr>
          <a:xfrm>
            <a:off x="6489412" y="3035540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D7DFE4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62C06-4633-49AC-8915-926FA7922E75}"/>
              </a:ext>
            </a:extLst>
          </p:cNvPr>
          <p:cNvSpPr txBox="1"/>
          <p:nvPr/>
        </p:nvSpPr>
        <p:spPr>
          <a:xfrm>
            <a:off x="6480760" y="2248311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5975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A4A8B85-6ACE-427D-AA8E-DF16010338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4" r="40564"/>
          <a:stretch/>
        </p:blipFill>
        <p:spPr>
          <a:xfrm>
            <a:off x="2080391" y="82812"/>
            <a:ext cx="1882017" cy="6662804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8ACC6787-F56B-4C97-A43D-170071F341F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1" t="457" r="17308" b="47985"/>
          <a:stretch/>
        </p:blipFill>
        <p:spPr>
          <a:xfrm>
            <a:off x="6294152" y="1445926"/>
            <a:ext cx="1590296" cy="1590296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E092554-D95A-4ADE-8BEF-0DB9B68580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2" t="6515" r="21447" b="57392"/>
          <a:stretch/>
        </p:blipFill>
        <p:spPr>
          <a:xfrm>
            <a:off x="6294153" y="4020283"/>
            <a:ext cx="1590296" cy="1590296"/>
          </a:xfr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91B6F95E-3AB9-4B31-8CD0-689079DF5489}"/>
              </a:ext>
            </a:extLst>
          </p:cNvPr>
          <p:cNvSpPr>
            <a:spLocks/>
          </p:cNvSpPr>
          <p:nvPr/>
        </p:nvSpPr>
        <p:spPr bwMode="auto">
          <a:xfrm>
            <a:off x="1423562" y="975152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F0041154-7887-432D-AA9F-CF1DEF01542B}"/>
              </a:ext>
            </a:extLst>
          </p:cNvPr>
          <p:cNvSpPr>
            <a:spLocks/>
          </p:cNvSpPr>
          <p:nvPr/>
        </p:nvSpPr>
        <p:spPr bwMode="auto">
          <a:xfrm>
            <a:off x="2728968" y="137670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CFDDE65-83C7-4E54-B31B-9D62C4BFFA16}"/>
              </a:ext>
            </a:extLst>
          </p:cNvPr>
          <p:cNvSpPr>
            <a:spLocks/>
          </p:cNvSpPr>
          <p:nvPr/>
        </p:nvSpPr>
        <p:spPr bwMode="auto">
          <a:xfrm>
            <a:off x="1179575" y="209479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292E60A-5B41-4D2C-858E-B31EBBC426CB}"/>
              </a:ext>
            </a:extLst>
          </p:cNvPr>
          <p:cNvSpPr>
            <a:spLocks/>
          </p:cNvSpPr>
          <p:nvPr/>
        </p:nvSpPr>
        <p:spPr bwMode="auto">
          <a:xfrm>
            <a:off x="3019739" y="1732567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05948-3FC6-4676-A9AE-0C3A0DBA3C84}"/>
              </a:ext>
            </a:extLst>
          </p:cNvPr>
          <p:cNvSpPr txBox="1"/>
          <p:nvPr/>
        </p:nvSpPr>
        <p:spPr>
          <a:xfrm>
            <a:off x="4036440" y="170310"/>
            <a:ext cx="411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LEADER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1CA3CF-2D1C-495C-B038-4EB858857B8D}"/>
              </a:ext>
            </a:extLst>
          </p:cNvPr>
          <p:cNvSpPr txBox="1"/>
          <p:nvPr/>
        </p:nvSpPr>
        <p:spPr>
          <a:xfrm>
            <a:off x="8001074" y="1530344"/>
            <a:ext cx="395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DEMIAN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3B9505-59FC-4D81-AD20-F3FB764FB04E}"/>
              </a:ext>
            </a:extLst>
          </p:cNvPr>
          <p:cNvSpPr txBox="1"/>
          <p:nvPr/>
        </p:nvSpPr>
        <p:spPr>
          <a:xfrm>
            <a:off x="8001073" y="1917987"/>
            <a:ext cx="233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DD9470-5DB4-4979-A571-D14F94186411}"/>
              </a:ext>
            </a:extLst>
          </p:cNvPr>
          <p:cNvSpPr txBox="1"/>
          <p:nvPr/>
        </p:nvSpPr>
        <p:spPr>
          <a:xfrm>
            <a:off x="8001074" y="4162710"/>
            <a:ext cx="395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ICEBERGH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10EB5-99C5-478A-A3E1-59B234FD7197}"/>
              </a:ext>
            </a:extLst>
          </p:cNvPr>
          <p:cNvSpPr txBox="1"/>
          <p:nvPr/>
        </p:nvSpPr>
        <p:spPr>
          <a:xfrm>
            <a:off x="8001073" y="4550353"/>
            <a:ext cx="233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FOUNDER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C6D8A6-4CD1-4E10-8094-09D777A19D5B}"/>
              </a:ext>
            </a:extLst>
          </p:cNvPr>
          <p:cNvSpPr/>
          <p:nvPr/>
        </p:nvSpPr>
        <p:spPr>
          <a:xfrm>
            <a:off x="8001073" y="2200196"/>
            <a:ext cx="3317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BFBFB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B13123-F654-42D8-81C1-79B3D27FAF46}"/>
              </a:ext>
            </a:extLst>
          </p:cNvPr>
          <p:cNvSpPr/>
          <p:nvPr/>
        </p:nvSpPr>
        <p:spPr>
          <a:xfrm>
            <a:off x="8011627" y="4924895"/>
            <a:ext cx="3317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BFBFB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60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C7CE79B3-B64D-4E6F-B2BF-DAE1BF058A48}"/>
              </a:ext>
            </a:extLst>
          </p:cNvPr>
          <p:cNvSpPr>
            <a:spLocks/>
          </p:cNvSpPr>
          <p:nvPr/>
        </p:nvSpPr>
        <p:spPr bwMode="auto">
          <a:xfrm>
            <a:off x="440812" y="1818696"/>
            <a:ext cx="3565605" cy="2363721"/>
          </a:xfrm>
          <a:custGeom>
            <a:avLst/>
            <a:gdLst>
              <a:gd name="T0" fmla="*/ 1195 w 1243"/>
              <a:gd name="T1" fmla="*/ 0 h 998"/>
              <a:gd name="T2" fmla="*/ 48 w 1243"/>
              <a:gd name="T3" fmla="*/ 0 h 998"/>
              <a:gd name="T4" fmla="*/ 0 w 1243"/>
              <a:gd name="T5" fmla="*/ 48 h 998"/>
              <a:gd name="T6" fmla="*/ 0 w 1243"/>
              <a:gd name="T7" fmla="*/ 998 h 998"/>
              <a:gd name="T8" fmla="*/ 204 w 1243"/>
              <a:gd name="T9" fmla="*/ 830 h 998"/>
              <a:gd name="T10" fmla="*/ 1195 w 1243"/>
              <a:gd name="T11" fmla="*/ 830 h 998"/>
              <a:gd name="T12" fmla="*/ 1243 w 1243"/>
              <a:gd name="T13" fmla="*/ 782 h 998"/>
              <a:gd name="T14" fmla="*/ 1243 w 1243"/>
              <a:gd name="T15" fmla="*/ 48 h 998"/>
              <a:gd name="T16" fmla="*/ 1195 w 1243"/>
              <a:gd name="T17" fmla="*/ 0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3" h="998">
                <a:moveTo>
                  <a:pt x="1195" y="0"/>
                </a:move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2"/>
                  <a:pt x="0" y="48"/>
                </a:cubicBezTo>
                <a:cubicBezTo>
                  <a:pt x="0" y="998"/>
                  <a:pt x="0" y="998"/>
                  <a:pt x="0" y="998"/>
                </a:cubicBezTo>
                <a:cubicBezTo>
                  <a:pt x="204" y="830"/>
                  <a:pt x="204" y="830"/>
                  <a:pt x="204" y="830"/>
                </a:cubicBezTo>
                <a:cubicBezTo>
                  <a:pt x="1195" y="830"/>
                  <a:pt x="1195" y="830"/>
                  <a:pt x="1195" y="830"/>
                </a:cubicBezTo>
                <a:cubicBezTo>
                  <a:pt x="1222" y="830"/>
                  <a:pt x="1243" y="808"/>
                  <a:pt x="1243" y="782"/>
                </a:cubicBezTo>
                <a:cubicBezTo>
                  <a:pt x="1243" y="48"/>
                  <a:pt x="1243" y="48"/>
                  <a:pt x="1243" y="48"/>
                </a:cubicBezTo>
                <a:cubicBezTo>
                  <a:pt x="1243" y="22"/>
                  <a:pt x="1222" y="0"/>
                  <a:pt x="1195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  <a:effectLst>
            <a:outerShdw blurRad="177800" dist="127000" dir="828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49990-FAB4-489D-A8B7-D0A0D0B634EA}"/>
              </a:ext>
            </a:extLst>
          </p:cNvPr>
          <p:cNvSpPr/>
          <p:nvPr/>
        </p:nvSpPr>
        <p:spPr>
          <a:xfrm>
            <a:off x="648339" y="2122814"/>
            <a:ext cx="31863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8E0FBAE-A8EE-4EB5-A5D8-0A46ECEB8AF4}"/>
              </a:ext>
            </a:extLst>
          </p:cNvPr>
          <p:cNvSpPr>
            <a:spLocks/>
          </p:cNvSpPr>
          <p:nvPr/>
        </p:nvSpPr>
        <p:spPr bwMode="auto">
          <a:xfrm>
            <a:off x="4313197" y="1818696"/>
            <a:ext cx="3565605" cy="2363721"/>
          </a:xfrm>
          <a:custGeom>
            <a:avLst/>
            <a:gdLst>
              <a:gd name="T0" fmla="*/ 1195 w 1243"/>
              <a:gd name="T1" fmla="*/ 0 h 998"/>
              <a:gd name="T2" fmla="*/ 48 w 1243"/>
              <a:gd name="T3" fmla="*/ 0 h 998"/>
              <a:gd name="T4" fmla="*/ 0 w 1243"/>
              <a:gd name="T5" fmla="*/ 48 h 998"/>
              <a:gd name="T6" fmla="*/ 0 w 1243"/>
              <a:gd name="T7" fmla="*/ 998 h 998"/>
              <a:gd name="T8" fmla="*/ 204 w 1243"/>
              <a:gd name="T9" fmla="*/ 830 h 998"/>
              <a:gd name="T10" fmla="*/ 1195 w 1243"/>
              <a:gd name="T11" fmla="*/ 830 h 998"/>
              <a:gd name="T12" fmla="*/ 1243 w 1243"/>
              <a:gd name="T13" fmla="*/ 782 h 998"/>
              <a:gd name="T14" fmla="*/ 1243 w 1243"/>
              <a:gd name="T15" fmla="*/ 48 h 998"/>
              <a:gd name="T16" fmla="*/ 1195 w 1243"/>
              <a:gd name="T17" fmla="*/ 0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3" h="998">
                <a:moveTo>
                  <a:pt x="1195" y="0"/>
                </a:move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2"/>
                  <a:pt x="0" y="48"/>
                </a:cubicBezTo>
                <a:cubicBezTo>
                  <a:pt x="0" y="998"/>
                  <a:pt x="0" y="998"/>
                  <a:pt x="0" y="998"/>
                </a:cubicBezTo>
                <a:cubicBezTo>
                  <a:pt x="204" y="830"/>
                  <a:pt x="204" y="830"/>
                  <a:pt x="204" y="830"/>
                </a:cubicBezTo>
                <a:cubicBezTo>
                  <a:pt x="1195" y="830"/>
                  <a:pt x="1195" y="830"/>
                  <a:pt x="1195" y="830"/>
                </a:cubicBezTo>
                <a:cubicBezTo>
                  <a:pt x="1222" y="830"/>
                  <a:pt x="1243" y="808"/>
                  <a:pt x="1243" y="782"/>
                </a:cubicBezTo>
                <a:cubicBezTo>
                  <a:pt x="1243" y="48"/>
                  <a:pt x="1243" y="48"/>
                  <a:pt x="1243" y="48"/>
                </a:cubicBezTo>
                <a:cubicBezTo>
                  <a:pt x="1243" y="22"/>
                  <a:pt x="1222" y="0"/>
                  <a:pt x="1195" y="0"/>
                </a:cubicBez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  <a:effectLst>
            <a:outerShdw blurRad="177800" dist="127000" dir="828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EAF516-039F-44E1-90DD-91818C80363C}"/>
              </a:ext>
            </a:extLst>
          </p:cNvPr>
          <p:cNvSpPr/>
          <p:nvPr/>
        </p:nvSpPr>
        <p:spPr>
          <a:xfrm>
            <a:off x="4502834" y="2122814"/>
            <a:ext cx="31863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A3388C70-1FAC-4D11-BAFF-7EF9BE93EE8C}"/>
              </a:ext>
            </a:extLst>
          </p:cNvPr>
          <p:cNvSpPr>
            <a:spLocks/>
          </p:cNvSpPr>
          <p:nvPr/>
        </p:nvSpPr>
        <p:spPr bwMode="auto">
          <a:xfrm>
            <a:off x="8185583" y="1818696"/>
            <a:ext cx="3565605" cy="2363721"/>
          </a:xfrm>
          <a:custGeom>
            <a:avLst/>
            <a:gdLst>
              <a:gd name="T0" fmla="*/ 1195 w 1243"/>
              <a:gd name="T1" fmla="*/ 0 h 998"/>
              <a:gd name="T2" fmla="*/ 48 w 1243"/>
              <a:gd name="T3" fmla="*/ 0 h 998"/>
              <a:gd name="T4" fmla="*/ 0 w 1243"/>
              <a:gd name="T5" fmla="*/ 48 h 998"/>
              <a:gd name="T6" fmla="*/ 0 w 1243"/>
              <a:gd name="T7" fmla="*/ 998 h 998"/>
              <a:gd name="T8" fmla="*/ 204 w 1243"/>
              <a:gd name="T9" fmla="*/ 830 h 998"/>
              <a:gd name="T10" fmla="*/ 1195 w 1243"/>
              <a:gd name="T11" fmla="*/ 830 h 998"/>
              <a:gd name="T12" fmla="*/ 1243 w 1243"/>
              <a:gd name="T13" fmla="*/ 782 h 998"/>
              <a:gd name="T14" fmla="*/ 1243 w 1243"/>
              <a:gd name="T15" fmla="*/ 48 h 998"/>
              <a:gd name="T16" fmla="*/ 1195 w 1243"/>
              <a:gd name="T17" fmla="*/ 0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3" h="998">
                <a:moveTo>
                  <a:pt x="1195" y="0"/>
                </a:move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2"/>
                  <a:pt x="0" y="48"/>
                </a:cubicBezTo>
                <a:cubicBezTo>
                  <a:pt x="0" y="998"/>
                  <a:pt x="0" y="998"/>
                  <a:pt x="0" y="998"/>
                </a:cubicBezTo>
                <a:cubicBezTo>
                  <a:pt x="204" y="830"/>
                  <a:pt x="204" y="830"/>
                  <a:pt x="204" y="830"/>
                </a:cubicBezTo>
                <a:cubicBezTo>
                  <a:pt x="1195" y="830"/>
                  <a:pt x="1195" y="830"/>
                  <a:pt x="1195" y="830"/>
                </a:cubicBezTo>
                <a:cubicBezTo>
                  <a:pt x="1222" y="830"/>
                  <a:pt x="1243" y="808"/>
                  <a:pt x="1243" y="782"/>
                </a:cubicBezTo>
                <a:cubicBezTo>
                  <a:pt x="1243" y="48"/>
                  <a:pt x="1243" y="48"/>
                  <a:pt x="1243" y="48"/>
                </a:cubicBezTo>
                <a:cubicBezTo>
                  <a:pt x="1243" y="22"/>
                  <a:pt x="1222" y="0"/>
                  <a:pt x="1195" y="0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  <a:effectLst>
            <a:outerShdw blurRad="177800" dist="127000" dir="828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E8120C-758F-4C39-B8BA-55911BE2212A}"/>
              </a:ext>
            </a:extLst>
          </p:cNvPr>
          <p:cNvSpPr/>
          <p:nvPr/>
        </p:nvSpPr>
        <p:spPr>
          <a:xfrm>
            <a:off x="8393110" y="2122814"/>
            <a:ext cx="31863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charset="0"/>
              </a:rPr>
              <a:t>Phenomenon whereby something new and somehow valuable is formed the created item may be intangible such as an idea or a physical object such as an invention, a literary work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F11F52-A9CD-43A8-AED6-C12359630D34}"/>
              </a:ext>
            </a:extLst>
          </p:cNvPr>
          <p:cNvSpPr/>
          <p:nvPr/>
        </p:nvSpPr>
        <p:spPr>
          <a:xfrm>
            <a:off x="1909456" y="4486535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74D856-8930-4354-AC5F-83826B0AC1D2}"/>
              </a:ext>
            </a:extLst>
          </p:cNvPr>
          <p:cNvSpPr/>
          <p:nvPr/>
        </p:nvSpPr>
        <p:spPr>
          <a:xfrm>
            <a:off x="5781841" y="4486535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DCE703-AB05-4FF0-97BA-CC659597EDB0}"/>
              </a:ext>
            </a:extLst>
          </p:cNvPr>
          <p:cNvSpPr/>
          <p:nvPr/>
        </p:nvSpPr>
        <p:spPr>
          <a:xfrm>
            <a:off x="9625603" y="4486535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F4DC1-C77A-41BF-92DE-189C6C2DF23A}"/>
              </a:ext>
            </a:extLst>
          </p:cNvPr>
          <p:cNvSpPr/>
          <p:nvPr/>
        </p:nvSpPr>
        <p:spPr>
          <a:xfrm>
            <a:off x="1909456" y="4811249"/>
            <a:ext cx="1191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Programmer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1564F3-9B30-4272-A93D-B476050EABEB}"/>
              </a:ext>
            </a:extLst>
          </p:cNvPr>
          <p:cNvSpPr/>
          <p:nvPr/>
        </p:nvSpPr>
        <p:spPr>
          <a:xfrm>
            <a:off x="5781841" y="4811249"/>
            <a:ext cx="1552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Graphic Designer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35ABED-EF2C-4865-AD58-490F4E790B44}"/>
              </a:ext>
            </a:extLst>
          </p:cNvPr>
          <p:cNvSpPr/>
          <p:nvPr/>
        </p:nvSpPr>
        <p:spPr>
          <a:xfrm>
            <a:off x="9625603" y="481034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Author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AE81686-9BEF-4CEE-B1C8-2CC32693E0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6" b="28138"/>
          <a:stretch/>
        </p:blipFill>
        <p:spPr>
          <a:xfrm>
            <a:off x="440812" y="4413739"/>
            <a:ext cx="1325567" cy="1325567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450691D1-AD30-4E1E-827F-1AC59CEF4B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2" b="24392"/>
          <a:stretch/>
        </p:blipFill>
        <p:spPr>
          <a:xfrm>
            <a:off x="4313195" y="4413739"/>
            <a:ext cx="1325568" cy="1325567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BCE4ECE1-78E9-4031-BA5E-60B8E2D597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r="25772"/>
          <a:stretch>
            <a:fillRect/>
          </a:stretch>
        </p:blipFill>
        <p:spPr/>
      </p:pic>
      <p:sp>
        <p:nvSpPr>
          <p:cNvPr id="55" name="Freeform 15">
            <a:extLst>
              <a:ext uri="{FF2B5EF4-FFF2-40B4-BE49-F238E27FC236}">
                <a16:creationId xmlns:a16="http://schemas.microsoft.com/office/drawing/2014/main" id="{26EFE79F-975A-4F8C-91A9-1A5444505379}"/>
              </a:ext>
            </a:extLst>
          </p:cNvPr>
          <p:cNvSpPr>
            <a:spLocks/>
          </p:cNvSpPr>
          <p:nvPr/>
        </p:nvSpPr>
        <p:spPr bwMode="auto">
          <a:xfrm>
            <a:off x="8549012" y="4982215"/>
            <a:ext cx="1071793" cy="927267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E7C515B2-F47D-4E46-85FA-1D5C4BF007D1}"/>
              </a:ext>
            </a:extLst>
          </p:cNvPr>
          <p:cNvSpPr>
            <a:spLocks/>
          </p:cNvSpPr>
          <p:nvPr/>
        </p:nvSpPr>
        <p:spPr bwMode="auto">
          <a:xfrm>
            <a:off x="8728207" y="5301039"/>
            <a:ext cx="360675" cy="308237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>
            <a:extLst>
              <a:ext uri="{FF2B5EF4-FFF2-40B4-BE49-F238E27FC236}">
                <a16:creationId xmlns:a16="http://schemas.microsoft.com/office/drawing/2014/main" id="{C908742E-7482-4CB4-8207-68217D6E48E8}"/>
              </a:ext>
            </a:extLst>
          </p:cNvPr>
          <p:cNvSpPr>
            <a:spLocks/>
          </p:cNvSpPr>
          <p:nvPr/>
        </p:nvSpPr>
        <p:spPr bwMode="auto">
          <a:xfrm>
            <a:off x="7988192" y="4276978"/>
            <a:ext cx="982264" cy="927267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2">
            <a:extLst>
              <a:ext uri="{FF2B5EF4-FFF2-40B4-BE49-F238E27FC236}">
                <a16:creationId xmlns:a16="http://schemas.microsoft.com/office/drawing/2014/main" id="{3FB7E7B9-A366-4FCB-B2EF-3270363B0BA0}"/>
              </a:ext>
            </a:extLst>
          </p:cNvPr>
          <p:cNvSpPr>
            <a:spLocks/>
          </p:cNvSpPr>
          <p:nvPr/>
        </p:nvSpPr>
        <p:spPr bwMode="auto">
          <a:xfrm>
            <a:off x="8891014" y="5136334"/>
            <a:ext cx="672748" cy="619031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5">
            <a:extLst>
              <a:ext uri="{FF2B5EF4-FFF2-40B4-BE49-F238E27FC236}">
                <a16:creationId xmlns:a16="http://schemas.microsoft.com/office/drawing/2014/main" id="{0CD93E44-EB82-4B5A-8BE5-2D40BCD45F3E}"/>
              </a:ext>
            </a:extLst>
          </p:cNvPr>
          <p:cNvSpPr>
            <a:spLocks/>
          </p:cNvSpPr>
          <p:nvPr/>
        </p:nvSpPr>
        <p:spPr bwMode="auto">
          <a:xfrm>
            <a:off x="4609534" y="4982215"/>
            <a:ext cx="1071793" cy="927267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13">
            <a:extLst>
              <a:ext uri="{FF2B5EF4-FFF2-40B4-BE49-F238E27FC236}">
                <a16:creationId xmlns:a16="http://schemas.microsoft.com/office/drawing/2014/main" id="{89AB5B61-12E2-4195-997D-B71E6DE5D95E}"/>
              </a:ext>
            </a:extLst>
          </p:cNvPr>
          <p:cNvSpPr>
            <a:spLocks/>
          </p:cNvSpPr>
          <p:nvPr/>
        </p:nvSpPr>
        <p:spPr bwMode="auto">
          <a:xfrm>
            <a:off x="4788729" y="5301039"/>
            <a:ext cx="360675" cy="308237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1">
            <a:extLst>
              <a:ext uri="{FF2B5EF4-FFF2-40B4-BE49-F238E27FC236}">
                <a16:creationId xmlns:a16="http://schemas.microsoft.com/office/drawing/2014/main" id="{2824FCE5-00D0-4329-B326-5B10367D2EEB}"/>
              </a:ext>
            </a:extLst>
          </p:cNvPr>
          <p:cNvSpPr>
            <a:spLocks/>
          </p:cNvSpPr>
          <p:nvPr/>
        </p:nvSpPr>
        <p:spPr bwMode="auto">
          <a:xfrm>
            <a:off x="4048714" y="4276978"/>
            <a:ext cx="982264" cy="927267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2">
            <a:extLst>
              <a:ext uri="{FF2B5EF4-FFF2-40B4-BE49-F238E27FC236}">
                <a16:creationId xmlns:a16="http://schemas.microsoft.com/office/drawing/2014/main" id="{A9C4CCEC-DBE1-4932-A36C-74DA6148D223}"/>
              </a:ext>
            </a:extLst>
          </p:cNvPr>
          <p:cNvSpPr>
            <a:spLocks/>
          </p:cNvSpPr>
          <p:nvPr/>
        </p:nvSpPr>
        <p:spPr bwMode="auto">
          <a:xfrm>
            <a:off x="4951536" y="5136334"/>
            <a:ext cx="672748" cy="619031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5">
            <a:extLst>
              <a:ext uri="{FF2B5EF4-FFF2-40B4-BE49-F238E27FC236}">
                <a16:creationId xmlns:a16="http://schemas.microsoft.com/office/drawing/2014/main" id="{604AF0E0-C6BB-4D51-81CD-E9FAB8E5BEE0}"/>
              </a:ext>
            </a:extLst>
          </p:cNvPr>
          <p:cNvSpPr>
            <a:spLocks/>
          </p:cNvSpPr>
          <p:nvPr/>
        </p:nvSpPr>
        <p:spPr bwMode="auto">
          <a:xfrm>
            <a:off x="832865" y="4982215"/>
            <a:ext cx="1071793" cy="927267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13">
            <a:extLst>
              <a:ext uri="{FF2B5EF4-FFF2-40B4-BE49-F238E27FC236}">
                <a16:creationId xmlns:a16="http://schemas.microsoft.com/office/drawing/2014/main" id="{09020984-BA1B-4AAA-872B-749330C55836}"/>
              </a:ext>
            </a:extLst>
          </p:cNvPr>
          <p:cNvSpPr>
            <a:spLocks/>
          </p:cNvSpPr>
          <p:nvPr/>
        </p:nvSpPr>
        <p:spPr bwMode="auto">
          <a:xfrm>
            <a:off x="1012060" y="5301039"/>
            <a:ext cx="360675" cy="308237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1">
            <a:extLst>
              <a:ext uri="{FF2B5EF4-FFF2-40B4-BE49-F238E27FC236}">
                <a16:creationId xmlns:a16="http://schemas.microsoft.com/office/drawing/2014/main" id="{1E253F4E-F6D1-4E95-A267-14470483FA8A}"/>
              </a:ext>
            </a:extLst>
          </p:cNvPr>
          <p:cNvSpPr>
            <a:spLocks/>
          </p:cNvSpPr>
          <p:nvPr/>
        </p:nvSpPr>
        <p:spPr bwMode="auto">
          <a:xfrm>
            <a:off x="272045" y="4276978"/>
            <a:ext cx="982264" cy="927267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12">
            <a:extLst>
              <a:ext uri="{FF2B5EF4-FFF2-40B4-BE49-F238E27FC236}">
                <a16:creationId xmlns:a16="http://schemas.microsoft.com/office/drawing/2014/main" id="{8A40BCB6-D06C-4ED1-B612-9CDC26472FAC}"/>
              </a:ext>
            </a:extLst>
          </p:cNvPr>
          <p:cNvSpPr>
            <a:spLocks/>
          </p:cNvSpPr>
          <p:nvPr/>
        </p:nvSpPr>
        <p:spPr bwMode="auto">
          <a:xfrm>
            <a:off x="1174867" y="5136334"/>
            <a:ext cx="672748" cy="619031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1C3ECD-863C-44D8-A799-51954A670EAB}"/>
              </a:ext>
            </a:extLst>
          </p:cNvPr>
          <p:cNvSpPr txBox="1"/>
          <p:nvPr/>
        </p:nvSpPr>
        <p:spPr>
          <a:xfrm>
            <a:off x="3688851" y="244439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64951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8BBFBCD-6328-4D55-BED4-4170BE8DE0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14900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C77742F-8EFE-4A54-9E1F-1566DD4A1D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1" t="8333" r="19784" b="58087"/>
          <a:stretch/>
        </p:blipFill>
        <p:spPr>
          <a:xfrm>
            <a:off x="3448445" y="2347605"/>
            <a:ext cx="2482850" cy="2360613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1A8EA16-DEBE-4507-BC39-E42B071696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1" r="17975" b="50834"/>
          <a:stretch/>
        </p:blipFill>
        <p:spPr>
          <a:xfrm>
            <a:off x="6268619" y="2347605"/>
            <a:ext cx="2482850" cy="2360613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1D135A6-8450-441E-8E43-65F1A98792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9" r="31058" b="44600"/>
          <a:stretch/>
        </p:blipFill>
        <p:spPr>
          <a:xfrm>
            <a:off x="9088793" y="2347605"/>
            <a:ext cx="2482850" cy="236061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12533E-3C19-444C-A063-848BA47B7000}"/>
              </a:ext>
            </a:extLst>
          </p:cNvPr>
          <p:cNvSpPr txBox="1"/>
          <p:nvPr/>
        </p:nvSpPr>
        <p:spPr>
          <a:xfrm>
            <a:off x="3688851" y="244439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81A6E-089E-4C8E-8AF9-A02D4E67C886}"/>
              </a:ext>
            </a:extLst>
          </p:cNvPr>
          <p:cNvSpPr/>
          <p:nvPr/>
        </p:nvSpPr>
        <p:spPr>
          <a:xfrm>
            <a:off x="9346545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685143-A78B-4215-B2BD-7A44F9CCCEA7}"/>
              </a:ext>
            </a:extLst>
          </p:cNvPr>
          <p:cNvSpPr/>
          <p:nvPr/>
        </p:nvSpPr>
        <p:spPr>
          <a:xfrm>
            <a:off x="6526371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39E76-25E0-4893-BA9C-DB9AE6BAC7B8}"/>
              </a:ext>
            </a:extLst>
          </p:cNvPr>
          <p:cNvSpPr/>
          <p:nvPr/>
        </p:nvSpPr>
        <p:spPr>
          <a:xfrm>
            <a:off x="3706197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C68E40-F1B8-4A85-B7FB-A3031DE1B500}"/>
              </a:ext>
            </a:extLst>
          </p:cNvPr>
          <p:cNvSpPr/>
          <p:nvPr/>
        </p:nvSpPr>
        <p:spPr>
          <a:xfrm>
            <a:off x="886023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DCA181B5-3E61-48C3-AA82-B9F5748AB6FB}"/>
              </a:ext>
            </a:extLst>
          </p:cNvPr>
          <p:cNvSpPr>
            <a:spLocks/>
          </p:cNvSpPr>
          <p:nvPr/>
        </p:nvSpPr>
        <p:spPr bwMode="auto">
          <a:xfrm>
            <a:off x="802445" y="-8461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D6AD76A5-DF4B-46E3-85D7-D5C1F6E81AEF}"/>
              </a:ext>
            </a:extLst>
          </p:cNvPr>
          <p:cNvSpPr>
            <a:spLocks/>
          </p:cNvSpPr>
          <p:nvPr/>
        </p:nvSpPr>
        <p:spPr bwMode="auto">
          <a:xfrm>
            <a:off x="-2000383" y="-14606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2B7A593A-64E5-40D4-9893-2367173BCEE7}"/>
              </a:ext>
            </a:extLst>
          </p:cNvPr>
          <p:cNvSpPr>
            <a:spLocks/>
          </p:cNvSpPr>
          <p:nvPr/>
        </p:nvSpPr>
        <p:spPr bwMode="auto">
          <a:xfrm>
            <a:off x="-511556" y="-11260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0F307247-84AB-4D57-A819-1E94DDBCFAD3}"/>
              </a:ext>
            </a:extLst>
          </p:cNvPr>
          <p:cNvSpPr>
            <a:spLocks/>
          </p:cNvSpPr>
          <p:nvPr/>
        </p:nvSpPr>
        <p:spPr bwMode="auto">
          <a:xfrm>
            <a:off x="-336149" y="1065268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D6E0D5-BD56-4003-9F28-2658ECF174D8}"/>
              </a:ext>
            </a:extLst>
          </p:cNvPr>
          <p:cNvSpPr txBox="1"/>
          <p:nvPr/>
        </p:nvSpPr>
        <p:spPr>
          <a:xfrm>
            <a:off x="817572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5684F4-E066-4914-9EA1-C51DEBE971A9}"/>
              </a:ext>
            </a:extLst>
          </p:cNvPr>
          <p:cNvSpPr txBox="1"/>
          <p:nvPr/>
        </p:nvSpPr>
        <p:spPr>
          <a:xfrm>
            <a:off x="3637746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FE7A4-1291-465F-90AC-C6E35BA0B7F2}"/>
              </a:ext>
            </a:extLst>
          </p:cNvPr>
          <p:cNvSpPr txBox="1"/>
          <p:nvPr/>
        </p:nvSpPr>
        <p:spPr>
          <a:xfrm>
            <a:off x="6457920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D50EB3-237C-472D-A185-DFC0577D1547}"/>
              </a:ext>
            </a:extLst>
          </p:cNvPr>
          <p:cNvSpPr txBox="1"/>
          <p:nvPr/>
        </p:nvSpPr>
        <p:spPr>
          <a:xfrm>
            <a:off x="9278094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69768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FD61D6B-AF9F-4803-B046-CCE2073F5D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r="6454"/>
          <a:stretch>
            <a:fillRect/>
          </a:stretch>
        </p:blipFill>
        <p:spPr/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B79EC245-88B6-49C0-9F81-2F3BE4AB8F7D}"/>
              </a:ext>
            </a:extLst>
          </p:cNvPr>
          <p:cNvSpPr>
            <a:spLocks/>
          </p:cNvSpPr>
          <p:nvPr/>
        </p:nvSpPr>
        <p:spPr bwMode="auto">
          <a:xfrm>
            <a:off x="2767453" y="3053334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84FC5FFE-AAB5-4ACA-8E11-C05A819C1E08}"/>
              </a:ext>
            </a:extLst>
          </p:cNvPr>
          <p:cNvSpPr>
            <a:spLocks/>
          </p:cNvSpPr>
          <p:nvPr/>
        </p:nvSpPr>
        <p:spPr bwMode="auto">
          <a:xfrm>
            <a:off x="4072859" y="345488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7CCCC7DC-B8EE-43D2-8EE8-02289A52E3B6}"/>
              </a:ext>
            </a:extLst>
          </p:cNvPr>
          <p:cNvSpPr>
            <a:spLocks/>
          </p:cNvSpPr>
          <p:nvPr/>
        </p:nvSpPr>
        <p:spPr bwMode="auto">
          <a:xfrm>
            <a:off x="3064301" y="3715889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69215821-E524-482C-BED3-AEC1D742C578}"/>
              </a:ext>
            </a:extLst>
          </p:cNvPr>
          <p:cNvSpPr>
            <a:spLocks/>
          </p:cNvSpPr>
          <p:nvPr/>
        </p:nvSpPr>
        <p:spPr bwMode="auto">
          <a:xfrm>
            <a:off x="4363630" y="381074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BED03C7D-C5A9-4D83-B168-073A663A4C5E}"/>
              </a:ext>
            </a:extLst>
          </p:cNvPr>
          <p:cNvSpPr>
            <a:spLocks/>
          </p:cNvSpPr>
          <p:nvPr/>
        </p:nvSpPr>
        <p:spPr bwMode="auto">
          <a:xfrm>
            <a:off x="4992091" y="131658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78EA1C8-DD22-4515-A762-88F39533B12E}"/>
              </a:ext>
            </a:extLst>
          </p:cNvPr>
          <p:cNvSpPr>
            <a:spLocks/>
          </p:cNvSpPr>
          <p:nvPr/>
        </p:nvSpPr>
        <p:spPr bwMode="auto">
          <a:xfrm>
            <a:off x="6196927" y="78312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8DB71F3C-A768-4471-A051-50C84C46E926}"/>
              </a:ext>
            </a:extLst>
          </p:cNvPr>
          <p:cNvSpPr>
            <a:spLocks/>
          </p:cNvSpPr>
          <p:nvPr/>
        </p:nvSpPr>
        <p:spPr bwMode="auto">
          <a:xfrm>
            <a:off x="5367176" y="998884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31775769-300E-4533-9E17-CC29F9F8800F}"/>
              </a:ext>
            </a:extLst>
          </p:cNvPr>
          <p:cNvSpPr>
            <a:spLocks/>
          </p:cNvSpPr>
          <p:nvPr/>
        </p:nvSpPr>
        <p:spPr bwMode="auto">
          <a:xfrm>
            <a:off x="6170794" y="687148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4B094F-7946-43EC-B370-1FCE96BEAA3F}"/>
              </a:ext>
            </a:extLst>
          </p:cNvPr>
          <p:cNvSpPr/>
          <p:nvPr/>
        </p:nvSpPr>
        <p:spPr>
          <a:xfrm>
            <a:off x="6836892" y="4642197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5F1E67-DE2F-40D4-89DC-0CF6A50F94B2}"/>
              </a:ext>
            </a:extLst>
          </p:cNvPr>
          <p:cNvSpPr txBox="1"/>
          <p:nvPr/>
        </p:nvSpPr>
        <p:spPr>
          <a:xfrm>
            <a:off x="6835857" y="3854968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9532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01FD3D-97C5-4B92-8A9E-0DBE2604BE5D}"/>
              </a:ext>
            </a:extLst>
          </p:cNvPr>
          <p:cNvSpPr>
            <a:spLocks/>
          </p:cNvSpPr>
          <p:nvPr/>
        </p:nvSpPr>
        <p:spPr bwMode="auto">
          <a:xfrm>
            <a:off x="1984135" y="1406422"/>
            <a:ext cx="2011600" cy="5451578"/>
          </a:xfrm>
          <a:custGeom>
            <a:avLst/>
            <a:gdLst>
              <a:gd name="connsiteX0" fmla="*/ 979801 w 2011600"/>
              <a:gd name="connsiteY0" fmla="*/ 1306 h 5451578"/>
              <a:gd name="connsiteX1" fmla="*/ 1230119 w 2011600"/>
              <a:gd name="connsiteY1" fmla="*/ 8485 h 5451578"/>
              <a:gd name="connsiteX2" fmla="*/ 1233721 w 2011600"/>
              <a:gd name="connsiteY2" fmla="*/ 83859 h 5451578"/>
              <a:gd name="connsiteX3" fmla="*/ 1302153 w 2011600"/>
              <a:gd name="connsiteY3" fmla="*/ 60529 h 5451578"/>
              <a:gd name="connsiteX4" fmla="*/ 1296751 w 2011600"/>
              <a:gd name="connsiteY4" fmla="*/ 150260 h 5451578"/>
              <a:gd name="connsiteX5" fmla="*/ 1325565 w 2011600"/>
              <a:gd name="connsiteY5" fmla="*/ 130519 h 5451578"/>
              <a:gd name="connsiteX6" fmla="*/ 1312959 w 2011600"/>
              <a:gd name="connsiteY6" fmla="*/ 370998 h 5451578"/>
              <a:gd name="connsiteX7" fmla="*/ 1352577 w 2011600"/>
              <a:gd name="connsiteY7" fmla="*/ 399712 h 5451578"/>
              <a:gd name="connsiteX8" fmla="*/ 1395798 w 2011600"/>
              <a:gd name="connsiteY8" fmla="*/ 485854 h 5451578"/>
              <a:gd name="connsiteX9" fmla="*/ 1363382 w 2011600"/>
              <a:gd name="connsiteY9" fmla="*/ 545077 h 5451578"/>
              <a:gd name="connsiteX10" fmla="*/ 1246327 w 2011600"/>
              <a:gd name="connsiteY10" fmla="*/ 724539 h 5451578"/>
              <a:gd name="connsiteX11" fmla="*/ 1251730 w 2011600"/>
              <a:gd name="connsiteY11" fmla="*/ 970402 h 5451578"/>
              <a:gd name="connsiteX12" fmla="*/ 1532662 w 2011600"/>
              <a:gd name="connsiteY12" fmla="*/ 1146275 h 5451578"/>
              <a:gd name="connsiteX13" fmla="*/ 1912642 w 2011600"/>
              <a:gd name="connsiteY13" fmla="*/ 1655947 h 5451578"/>
              <a:gd name="connsiteX14" fmla="*/ 1961265 w 2011600"/>
              <a:gd name="connsiteY14" fmla="*/ 1842588 h 5451578"/>
              <a:gd name="connsiteX15" fmla="*/ 2009888 w 2011600"/>
              <a:gd name="connsiteY15" fmla="*/ 2328930 h 5451578"/>
              <a:gd name="connsiteX16" fmla="*/ 1918045 w 2011600"/>
              <a:gd name="connsiteY16" fmla="*/ 2949869 h 5451578"/>
              <a:gd name="connsiteX17" fmla="*/ 1700142 w 2011600"/>
              <a:gd name="connsiteY17" fmla="*/ 3326739 h 5451578"/>
              <a:gd name="connsiteX18" fmla="*/ 1669527 w 2011600"/>
              <a:gd name="connsiteY18" fmla="*/ 3748475 h 5451578"/>
              <a:gd name="connsiteX19" fmla="*/ 1682133 w 2011600"/>
              <a:gd name="connsiteY19" fmla="*/ 4697830 h 5451578"/>
              <a:gd name="connsiteX20" fmla="*/ 1718600 w 2011600"/>
              <a:gd name="connsiteY20" fmla="*/ 5223654 h 5451578"/>
              <a:gd name="connsiteX21" fmla="*/ 1730895 w 2011600"/>
              <a:gd name="connsiteY21" fmla="*/ 5451578 h 5451578"/>
              <a:gd name="connsiteX22" fmla="*/ 1313495 w 2011600"/>
              <a:gd name="connsiteY22" fmla="*/ 5451578 h 5451578"/>
              <a:gd name="connsiteX23" fmla="*/ 1286762 w 2011600"/>
              <a:gd name="connsiteY23" fmla="*/ 5217850 h 5451578"/>
              <a:gd name="connsiteX24" fmla="*/ 1235522 w 2011600"/>
              <a:gd name="connsiteY24" fmla="*/ 4895239 h 5451578"/>
              <a:gd name="connsiteX25" fmla="*/ 1143679 w 2011600"/>
              <a:gd name="connsiteY25" fmla="*/ 4274300 h 5451578"/>
              <a:gd name="connsiteX26" fmla="*/ 997810 w 2011600"/>
              <a:gd name="connsiteY26" fmla="*/ 3734119 h 5451578"/>
              <a:gd name="connsiteX27" fmla="*/ 893360 w 2011600"/>
              <a:gd name="connsiteY27" fmla="*/ 4231229 h 5451578"/>
              <a:gd name="connsiteX28" fmla="*/ 814123 w 2011600"/>
              <a:gd name="connsiteY28" fmla="*/ 4717571 h 5451578"/>
              <a:gd name="connsiteX29" fmla="*/ 772253 w 2011600"/>
              <a:gd name="connsiteY29" fmla="*/ 5212887 h 5451578"/>
              <a:gd name="connsiteX30" fmla="*/ 758585 w 2011600"/>
              <a:gd name="connsiteY30" fmla="*/ 5451578 h 5451578"/>
              <a:gd name="connsiteX31" fmla="*/ 340972 w 2011600"/>
              <a:gd name="connsiteY31" fmla="*/ 5451578 h 5451578"/>
              <a:gd name="connsiteX32" fmla="*/ 340780 w 2011600"/>
              <a:gd name="connsiteY32" fmla="*/ 5436261 h 5451578"/>
              <a:gd name="connsiteX33" fmla="*/ 345901 w 2011600"/>
              <a:gd name="connsiteY33" fmla="*/ 5277493 h 5451578"/>
              <a:gd name="connsiteX34" fmla="*/ 389122 w 2011600"/>
              <a:gd name="connsiteY34" fmla="*/ 4550671 h 5451578"/>
              <a:gd name="connsiteX35" fmla="*/ 340499 w 2011600"/>
              <a:gd name="connsiteY35" fmla="*/ 3687458 h 5451578"/>
              <a:gd name="connsiteX36" fmla="*/ 250456 w 2011600"/>
              <a:gd name="connsiteY36" fmla="*/ 3294436 h 5451578"/>
              <a:gd name="connsiteX37" fmla="*/ 106388 w 2011600"/>
              <a:gd name="connsiteY37" fmla="*/ 3021654 h 5451578"/>
              <a:gd name="connsiteX38" fmla="*/ 10943 w 2011600"/>
              <a:gd name="connsiteY38" fmla="*/ 2325341 h 5451578"/>
              <a:gd name="connsiteX39" fmla="*/ 176621 w 2011600"/>
              <a:gd name="connsiteY39" fmla="*/ 1632617 h 5451578"/>
              <a:gd name="connsiteX40" fmla="*/ 261261 w 2011600"/>
              <a:gd name="connsiteY40" fmla="*/ 1282666 h 5451578"/>
              <a:gd name="connsiteX41" fmla="*/ 297278 w 2011600"/>
              <a:gd name="connsiteY41" fmla="*/ 1191140 h 5451578"/>
              <a:gd name="connsiteX42" fmla="*/ 356706 w 2011600"/>
              <a:gd name="connsiteY42" fmla="*/ 1164221 h 5451578"/>
              <a:gd name="connsiteX43" fmla="*/ 706072 w 2011600"/>
              <a:gd name="connsiteY43" fmla="*/ 1088847 h 5451578"/>
              <a:gd name="connsiteX44" fmla="*/ 725881 w 2011600"/>
              <a:gd name="connsiteY44" fmla="*/ 686852 h 5451578"/>
              <a:gd name="connsiteX45" fmla="*/ 652046 w 2011600"/>
              <a:gd name="connsiteY45" fmla="*/ 543282 h 5451578"/>
              <a:gd name="connsiteX46" fmla="*/ 646643 w 2011600"/>
              <a:gd name="connsiteY46" fmla="*/ 428426 h 5451578"/>
              <a:gd name="connsiteX47" fmla="*/ 682661 w 2011600"/>
              <a:gd name="connsiteY47" fmla="*/ 401507 h 5451578"/>
              <a:gd name="connsiteX48" fmla="*/ 711474 w 2011600"/>
              <a:gd name="connsiteY48" fmla="*/ 410480 h 5451578"/>
              <a:gd name="connsiteX49" fmla="*/ 724080 w 2011600"/>
              <a:gd name="connsiteY49" fmla="*/ 152054 h 5451578"/>
              <a:gd name="connsiteX50" fmla="*/ 979801 w 2011600"/>
              <a:gd name="connsiteY50" fmla="*/ 1306 h 545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11600" h="5451578">
                <a:moveTo>
                  <a:pt x="979801" y="1306"/>
                </a:moveTo>
                <a:cubicBezTo>
                  <a:pt x="1064441" y="10279"/>
                  <a:pt x="1149081" y="31815"/>
                  <a:pt x="1230119" y="8485"/>
                </a:cubicBezTo>
                <a:cubicBezTo>
                  <a:pt x="1230119" y="33609"/>
                  <a:pt x="1231920" y="58734"/>
                  <a:pt x="1233721" y="83859"/>
                </a:cubicBezTo>
                <a:cubicBezTo>
                  <a:pt x="1255331" y="76680"/>
                  <a:pt x="1278742" y="67707"/>
                  <a:pt x="1302153" y="60529"/>
                </a:cubicBezTo>
                <a:cubicBezTo>
                  <a:pt x="1307556" y="89243"/>
                  <a:pt x="1305755" y="121546"/>
                  <a:pt x="1296751" y="150260"/>
                </a:cubicBezTo>
                <a:cubicBezTo>
                  <a:pt x="1303954" y="141287"/>
                  <a:pt x="1314759" y="134108"/>
                  <a:pt x="1325565" y="130519"/>
                </a:cubicBezTo>
                <a:cubicBezTo>
                  <a:pt x="1320162" y="209482"/>
                  <a:pt x="1321963" y="293830"/>
                  <a:pt x="1312959" y="370998"/>
                </a:cubicBezTo>
                <a:cubicBezTo>
                  <a:pt x="1305755" y="419453"/>
                  <a:pt x="1325565" y="396123"/>
                  <a:pt x="1352577" y="399712"/>
                </a:cubicBezTo>
                <a:cubicBezTo>
                  <a:pt x="1386793" y="405096"/>
                  <a:pt x="1401200" y="458935"/>
                  <a:pt x="1395798" y="485854"/>
                </a:cubicBezTo>
                <a:cubicBezTo>
                  <a:pt x="1390395" y="507389"/>
                  <a:pt x="1375988" y="527130"/>
                  <a:pt x="1363382" y="545077"/>
                </a:cubicBezTo>
                <a:cubicBezTo>
                  <a:pt x="1321963" y="602504"/>
                  <a:pt x="1276942" y="661727"/>
                  <a:pt x="1246327" y="724539"/>
                </a:cubicBezTo>
                <a:cubicBezTo>
                  <a:pt x="1206708" y="805297"/>
                  <a:pt x="1195903" y="884260"/>
                  <a:pt x="1251730" y="970402"/>
                </a:cubicBezTo>
                <a:cubicBezTo>
                  <a:pt x="1309357" y="1061927"/>
                  <a:pt x="1424611" y="1133712"/>
                  <a:pt x="1532662" y="1146275"/>
                </a:cubicBezTo>
                <a:cubicBezTo>
                  <a:pt x="1817197" y="1178578"/>
                  <a:pt x="1831604" y="1410084"/>
                  <a:pt x="1912642" y="1655947"/>
                </a:cubicBezTo>
                <a:cubicBezTo>
                  <a:pt x="1932451" y="1716964"/>
                  <a:pt x="1952261" y="1777981"/>
                  <a:pt x="1961265" y="1842588"/>
                </a:cubicBezTo>
                <a:cubicBezTo>
                  <a:pt x="1977473" y="1991541"/>
                  <a:pt x="2020693" y="2179977"/>
                  <a:pt x="2009888" y="2328930"/>
                </a:cubicBezTo>
                <a:cubicBezTo>
                  <a:pt x="1995481" y="2531722"/>
                  <a:pt x="1957663" y="2750666"/>
                  <a:pt x="1918045" y="2949869"/>
                </a:cubicBezTo>
                <a:cubicBezTo>
                  <a:pt x="1885629" y="3122153"/>
                  <a:pt x="1804591" y="3208294"/>
                  <a:pt x="1700142" y="3326739"/>
                </a:cubicBezTo>
                <a:cubicBezTo>
                  <a:pt x="1608298" y="3434417"/>
                  <a:pt x="1642514" y="3604906"/>
                  <a:pt x="1669527" y="3748475"/>
                </a:cubicBezTo>
                <a:cubicBezTo>
                  <a:pt x="1727154" y="4071507"/>
                  <a:pt x="1653319" y="4381977"/>
                  <a:pt x="1682133" y="4697830"/>
                </a:cubicBezTo>
                <a:cubicBezTo>
                  <a:pt x="1698341" y="4872806"/>
                  <a:pt x="1709146" y="5048230"/>
                  <a:pt x="1718600" y="5223654"/>
                </a:cubicBezTo>
                <a:lnTo>
                  <a:pt x="1730895" y="5451578"/>
                </a:lnTo>
                <a:lnTo>
                  <a:pt x="1313495" y="5451578"/>
                </a:lnTo>
                <a:lnTo>
                  <a:pt x="1286762" y="5217850"/>
                </a:lnTo>
                <a:cubicBezTo>
                  <a:pt x="1272890" y="5109696"/>
                  <a:pt x="1256682" y="5002019"/>
                  <a:pt x="1235522" y="4895239"/>
                </a:cubicBezTo>
                <a:cubicBezTo>
                  <a:pt x="1195903" y="4692446"/>
                  <a:pt x="1195903" y="4473503"/>
                  <a:pt x="1143679" y="4274300"/>
                </a:cubicBezTo>
                <a:cubicBezTo>
                  <a:pt x="1102259" y="4116373"/>
                  <a:pt x="1095056" y="3857947"/>
                  <a:pt x="997810" y="3734119"/>
                </a:cubicBezTo>
                <a:cubicBezTo>
                  <a:pt x="1005013" y="3911786"/>
                  <a:pt x="940182" y="4064329"/>
                  <a:pt x="893360" y="4231229"/>
                </a:cubicBezTo>
                <a:cubicBezTo>
                  <a:pt x="846538" y="4389155"/>
                  <a:pt x="828529" y="4554261"/>
                  <a:pt x="814123" y="4717571"/>
                </a:cubicBezTo>
                <a:cubicBezTo>
                  <a:pt x="797915" y="4882676"/>
                  <a:pt x="783958" y="5047781"/>
                  <a:pt x="772253" y="5212887"/>
                </a:cubicBezTo>
                <a:lnTo>
                  <a:pt x="758585" y="5451578"/>
                </a:lnTo>
                <a:lnTo>
                  <a:pt x="340972" y="5451578"/>
                </a:lnTo>
                <a:lnTo>
                  <a:pt x="340780" y="5436261"/>
                </a:lnTo>
                <a:cubicBezTo>
                  <a:pt x="340949" y="5383712"/>
                  <a:pt x="342300" y="5330883"/>
                  <a:pt x="345901" y="5277493"/>
                </a:cubicBezTo>
                <a:cubicBezTo>
                  <a:pt x="362109" y="5035219"/>
                  <a:pt x="394524" y="4794740"/>
                  <a:pt x="389122" y="4550671"/>
                </a:cubicBezTo>
                <a:cubicBezTo>
                  <a:pt x="383719" y="4261737"/>
                  <a:pt x="378317" y="3972803"/>
                  <a:pt x="340499" y="3687458"/>
                </a:cubicBezTo>
                <a:cubicBezTo>
                  <a:pt x="320689" y="3552862"/>
                  <a:pt x="302681" y="3416471"/>
                  <a:pt x="250456" y="3294436"/>
                </a:cubicBezTo>
                <a:cubicBezTo>
                  <a:pt x="209037" y="3199321"/>
                  <a:pt x="149608" y="3114974"/>
                  <a:pt x="106388" y="3021654"/>
                </a:cubicBezTo>
                <a:cubicBezTo>
                  <a:pt x="3739" y="2811683"/>
                  <a:pt x="-16070" y="2562231"/>
                  <a:pt x="10943" y="2325341"/>
                </a:cubicBezTo>
                <a:cubicBezTo>
                  <a:pt x="37956" y="2088451"/>
                  <a:pt x="106388" y="1860534"/>
                  <a:pt x="176621" y="1632617"/>
                </a:cubicBezTo>
                <a:cubicBezTo>
                  <a:pt x="212638" y="1512377"/>
                  <a:pt x="243253" y="1406495"/>
                  <a:pt x="261261" y="1282666"/>
                </a:cubicBezTo>
                <a:cubicBezTo>
                  <a:pt x="266664" y="1248568"/>
                  <a:pt x="273867" y="1212676"/>
                  <a:pt x="297278" y="1191140"/>
                </a:cubicBezTo>
                <a:cubicBezTo>
                  <a:pt x="313486" y="1174989"/>
                  <a:pt x="335096" y="1169605"/>
                  <a:pt x="356706" y="1164221"/>
                </a:cubicBezTo>
                <a:cubicBezTo>
                  <a:pt x="470160" y="1135507"/>
                  <a:pt x="599821" y="1144480"/>
                  <a:pt x="706072" y="1088847"/>
                </a:cubicBezTo>
                <a:cubicBezTo>
                  <a:pt x="864547" y="1006294"/>
                  <a:pt x="781707" y="825037"/>
                  <a:pt x="725881" y="686852"/>
                </a:cubicBezTo>
                <a:cubicBezTo>
                  <a:pt x="704271" y="636602"/>
                  <a:pt x="668254" y="595326"/>
                  <a:pt x="652046" y="543282"/>
                </a:cubicBezTo>
                <a:cubicBezTo>
                  <a:pt x="639440" y="505595"/>
                  <a:pt x="628635" y="464319"/>
                  <a:pt x="646643" y="428426"/>
                </a:cubicBezTo>
                <a:cubicBezTo>
                  <a:pt x="653847" y="415864"/>
                  <a:pt x="668254" y="403301"/>
                  <a:pt x="682661" y="401507"/>
                </a:cubicBezTo>
                <a:cubicBezTo>
                  <a:pt x="693466" y="399712"/>
                  <a:pt x="704271" y="403301"/>
                  <a:pt x="711474" y="410480"/>
                </a:cubicBezTo>
                <a:cubicBezTo>
                  <a:pt x="738487" y="322543"/>
                  <a:pt x="704271" y="252553"/>
                  <a:pt x="724080" y="152054"/>
                </a:cubicBezTo>
                <a:cubicBezTo>
                  <a:pt x="751093" y="28226"/>
                  <a:pt x="864547" y="-7667"/>
                  <a:pt x="979801" y="1306"/>
                </a:cubicBez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93D8E8-A8E8-4756-8B3E-49DF9B146BD4}"/>
              </a:ext>
            </a:extLst>
          </p:cNvPr>
          <p:cNvSpPr/>
          <p:nvPr/>
        </p:nvSpPr>
        <p:spPr>
          <a:xfrm>
            <a:off x="5334739" y="1841665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2DC76E-061A-40F9-A748-50F7464FB4AE}"/>
              </a:ext>
            </a:extLst>
          </p:cNvPr>
          <p:cNvSpPr/>
          <p:nvPr/>
        </p:nvSpPr>
        <p:spPr>
          <a:xfrm>
            <a:off x="5714993" y="3069823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BEA3CB-4082-43AF-B340-29BC94E02091}"/>
              </a:ext>
            </a:extLst>
          </p:cNvPr>
          <p:cNvSpPr/>
          <p:nvPr/>
        </p:nvSpPr>
        <p:spPr>
          <a:xfrm>
            <a:off x="5442855" y="4297981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907629-90EA-4E08-8C07-BD1184FB9A4D}"/>
              </a:ext>
            </a:extLst>
          </p:cNvPr>
          <p:cNvSpPr/>
          <p:nvPr/>
        </p:nvSpPr>
        <p:spPr>
          <a:xfrm>
            <a:off x="3947829" y="5526139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41685897-559B-4086-97B8-0FBF9918D69E}"/>
              </a:ext>
            </a:extLst>
          </p:cNvPr>
          <p:cNvSpPr>
            <a:spLocks/>
          </p:cNvSpPr>
          <p:nvPr/>
        </p:nvSpPr>
        <p:spPr bwMode="auto">
          <a:xfrm>
            <a:off x="1555663" y="3410296"/>
            <a:ext cx="1907542" cy="1800740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D2608286-D99D-412D-AE2A-DEFDB8251A30}"/>
              </a:ext>
            </a:extLst>
          </p:cNvPr>
          <p:cNvSpPr>
            <a:spLocks/>
          </p:cNvSpPr>
          <p:nvPr/>
        </p:nvSpPr>
        <p:spPr bwMode="auto">
          <a:xfrm>
            <a:off x="2569139" y="3266658"/>
            <a:ext cx="1306468" cy="1202149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D5C44F34-0E3B-4A9F-BEDE-3195853E98A5}"/>
              </a:ext>
            </a:extLst>
          </p:cNvPr>
          <p:cNvSpPr>
            <a:spLocks/>
          </p:cNvSpPr>
          <p:nvPr/>
        </p:nvSpPr>
        <p:spPr bwMode="auto">
          <a:xfrm>
            <a:off x="3289687" y="2388931"/>
            <a:ext cx="700426" cy="59859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C11C3B9F-958B-4207-B677-7082AB4635E4}"/>
              </a:ext>
            </a:extLst>
          </p:cNvPr>
          <p:cNvSpPr>
            <a:spLocks/>
          </p:cNvSpPr>
          <p:nvPr/>
        </p:nvSpPr>
        <p:spPr bwMode="auto">
          <a:xfrm>
            <a:off x="2656727" y="2688227"/>
            <a:ext cx="1306468" cy="1202149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C05584BD-40FA-45EA-A4D2-92942D4678E8}"/>
              </a:ext>
            </a:extLst>
          </p:cNvPr>
          <p:cNvSpPr>
            <a:spLocks/>
          </p:cNvSpPr>
          <p:nvPr/>
        </p:nvSpPr>
        <p:spPr bwMode="auto">
          <a:xfrm>
            <a:off x="1912507" y="3808616"/>
            <a:ext cx="700426" cy="59859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2C5667B-CF2F-4E1C-A6FA-A43B0BA7491E}"/>
              </a:ext>
            </a:extLst>
          </p:cNvPr>
          <p:cNvSpPr>
            <a:spLocks noEditPoints="1"/>
          </p:cNvSpPr>
          <p:nvPr/>
        </p:nvSpPr>
        <p:spPr bwMode="auto">
          <a:xfrm>
            <a:off x="848618" y="767166"/>
            <a:ext cx="5055006" cy="5034745"/>
          </a:xfrm>
          <a:custGeom>
            <a:avLst/>
            <a:gdLst>
              <a:gd name="T0" fmla="*/ 1020 w 2040"/>
              <a:gd name="T1" fmla="*/ 2040 h 2040"/>
              <a:gd name="T2" fmla="*/ 0 w 2040"/>
              <a:gd name="T3" fmla="*/ 1020 h 2040"/>
              <a:gd name="T4" fmla="*/ 1020 w 2040"/>
              <a:gd name="T5" fmla="*/ 0 h 2040"/>
              <a:gd name="T6" fmla="*/ 2040 w 2040"/>
              <a:gd name="T7" fmla="*/ 1020 h 2040"/>
              <a:gd name="T8" fmla="*/ 1020 w 2040"/>
              <a:gd name="T9" fmla="*/ 2040 h 2040"/>
              <a:gd name="T10" fmla="*/ 1020 w 2040"/>
              <a:gd name="T11" fmla="*/ 40 h 2040"/>
              <a:gd name="T12" fmla="*/ 40 w 2040"/>
              <a:gd name="T13" fmla="*/ 1020 h 2040"/>
              <a:gd name="T14" fmla="*/ 1020 w 2040"/>
              <a:gd name="T15" fmla="*/ 2000 h 2040"/>
              <a:gd name="T16" fmla="*/ 2000 w 2040"/>
              <a:gd name="T17" fmla="*/ 1020 h 2040"/>
              <a:gd name="T18" fmla="*/ 1020 w 2040"/>
              <a:gd name="T19" fmla="*/ 40 h 2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40" h="2040">
                <a:moveTo>
                  <a:pt x="1020" y="2040"/>
                </a:moveTo>
                <a:cubicBezTo>
                  <a:pt x="456" y="2040"/>
                  <a:pt x="0" y="1584"/>
                  <a:pt x="0" y="1020"/>
                </a:cubicBezTo>
                <a:cubicBezTo>
                  <a:pt x="0" y="457"/>
                  <a:pt x="456" y="0"/>
                  <a:pt x="1020" y="0"/>
                </a:cubicBezTo>
                <a:cubicBezTo>
                  <a:pt x="1584" y="0"/>
                  <a:pt x="2040" y="456"/>
                  <a:pt x="2040" y="1020"/>
                </a:cubicBezTo>
                <a:cubicBezTo>
                  <a:pt x="2040" y="1584"/>
                  <a:pt x="1584" y="2040"/>
                  <a:pt x="1020" y="2040"/>
                </a:cubicBezTo>
                <a:close/>
                <a:moveTo>
                  <a:pt x="1020" y="40"/>
                </a:moveTo>
                <a:cubicBezTo>
                  <a:pt x="480" y="40"/>
                  <a:pt x="40" y="480"/>
                  <a:pt x="40" y="1020"/>
                </a:cubicBezTo>
                <a:cubicBezTo>
                  <a:pt x="40" y="1561"/>
                  <a:pt x="480" y="2000"/>
                  <a:pt x="1020" y="2000"/>
                </a:cubicBezTo>
                <a:cubicBezTo>
                  <a:pt x="1561" y="2000"/>
                  <a:pt x="2000" y="1561"/>
                  <a:pt x="2000" y="1020"/>
                </a:cubicBezTo>
                <a:cubicBezTo>
                  <a:pt x="2000" y="480"/>
                  <a:pt x="1561" y="40"/>
                  <a:pt x="1020" y="40"/>
                </a:cubicBezTo>
                <a:close/>
              </a:path>
            </a:pathLst>
          </a:custGeom>
          <a:gradFill>
            <a:gsLst>
              <a:gs pos="65000">
                <a:srgbClr val="ED245C"/>
              </a:gs>
              <a:gs pos="35000">
                <a:srgbClr val="ED245C">
                  <a:alpha val="0"/>
                </a:srgbClr>
              </a:gs>
              <a:gs pos="96000">
                <a:srgbClr val="ED245C"/>
              </a:gs>
              <a:gs pos="0">
                <a:srgbClr val="ED245C">
                  <a:alpha val="0"/>
                </a:srgbClr>
              </a:gs>
            </a:gsLst>
            <a:lin ang="20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0D8CB8-942C-4F48-AB7C-2D3C308CDC29}"/>
              </a:ext>
            </a:extLst>
          </p:cNvPr>
          <p:cNvSpPr txBox="1"/>
          <p:nvPr/>
        </p:nvSpPr>
        <p:spPr>
          <a:xfrm>
            <a:off x="6753587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TITTLE HERE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814245-0555-4B01-813C-E83C5375D61D}"/>
              </a:ext>
            </a:extLst>
          </p:cNvPr>
          <p:cNvSpPr/>
          <p:nvPr/>
        </p:nvSpPr>
        <p:spPr>
          <a:xfrm>
            <a:off x="6753587" y="1687163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E3935B-04FB-4D6E-83BD-08043611C83A}"/>
              </a:ext>
            </a:extLst>
          </p:cNvPr>
          <p:cNvSpPr/>
          <p:nvPr/>
        </p:nvSpPr>
        <p:spPr>
          <a:xfrm>
            <a:off x="6753587" y="2915321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E8B8A-E5DB-463C-B343-A9718C23DC5C}"/>
              </a:ext>
            </a:extLst>
          </p:cNvPr>
          <p:cNvSpPr/>
          <p:nvPr/>
        </p:nvSpPr>
        <p:spPr>
          <a:xfrm>
            <a:off x="6811644" y="4143479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8181A4-7E18-4CE8-B488-8D28B9BB401E}"/>
              </a:ext>
            </a:extLst>
          </p:cNvPr>
          <p:cNvSpPr/>
          <p:nvPr/>
        </p:nvSpPr>
        <p:spPr>
          <a:xfrm>
            <a:off x="6811644" y="5372988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C015EA-7E4B-4E83-A550-3465349C9171}"/>
              </a:ext>
            </a:extLst>
          </p:cNvPr>
          <p:cNvSpPr txBox="1"/>
          <p:nvPr/>
        </p:nvSpPr>
        <p:spPr>
          <a:xfrm>
            <a:off x="6811644" y="1274845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3D626-7138-4D8E-8FB8-CB389E388728}"/>
              </a:ext>
            </a:extLst>
          </p:cNvPr>
          <p:cNvSpPr txBox="1"/>
          <p:nvPr/>
        </p:nvSpPr>
        <p:spPr>
          <a:xfrm>
            <a:off x="6830079" y="2503678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DE2A7D-9BF2-42F2-A8B2-ED702715F08A}"/>
              </a:ext>
            </a:extLst>
          </p:cNvPr>
          <p:cNvSpPr txBox="1"/>
          <p:nvPr/>
        </p:nvSpPr>
        <p:spPr>
          <a:xfrm>
            <a:off x="6830079" y="3772411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6A987B-DD4D-4769-BCFE-10FCE1967982}"/>
              </a:ext>
            </a:extLst>
          </p:cNvPr>
          <p:cNvSpPr txBox="1"/>
          <p:nvPr/>
        </p:nvSpPr>
        <p:spPr>
          <a:xfrm>
            <a:off x="6848514" y="5001244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6545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652E50D-1F76-4154-A75A-13C645EA92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1" t="-69" r="1679" b="69"/>
          <a:stretch/>
        </p:blipFill>
        <p:spPr>
          <a:xfrm>
            <a:off x="0" y="14288"/>
            <a:ext cx="5180213" cy="685958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BC04E1-76AD-471A-8227-C3DFCB3F4B1C}"/>
              </a:ext>
            </a:extLst>
          </p:cNvPr>
          <p:cNvSpPr/>
          <p:nvPr/>
        </p:nvSpPr>
        <p:spPr>
          <a:xfrm>
            <a:off x="6489412" y="3035540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BCEF3-9017-45D8-BB2C-32DECC4E4472}"/>
              </a:ext>
            </a:extLst>
          </p:cNvPr>
          <p:cNvSpPr txBox="1"/>
          <p:nvPr/>
        </p:nvSpPr>
        <p:spPr>
          <a:xfrm>
            <a:off x="6480760" y="2248311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61967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1451</Words>
  <Application>Microsoft Office PowerPoint</Application>
  <PresentationFormat>ワイド画面</PresentationFormat>
  <Paragraphs>174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6" baseType="lpstr">
      <vt:lpstr>HG正楷書体-PRO</vt:lpstr>
      <vt:lpstr>Roboto</vt:lpstr>
      <vt:lpstr>Roboto Black</vt:lpstr>
      <vt:lpstr>Roboto Bold</vt:lpstr>
      <vt:lpstr>Roboto Light</vt:lpstr>
      <vt:lpstr>Roboto Medium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Riadi .</dc:creator>
  <cp:lastModifiedBy>渡邉 泰貴</cp:lastModifiedBy>
  <cp:revision>77</cp:revision>
  <dcterms:created xsi:type="dcterms:W3CDTF">2017-12-26T00:20:37Z</dcterms:created>
  <dcterms:modified xsi:type="dcterms:W3CDTF">2020-01-16T13:35:10Z</dcterms:modified>
</cp:coreProperties>
</file>